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2.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3.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4.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5.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 id="2147483768" r:id="rId3"/>
    <p:sldMasterId id="2147483780" r:id="rId4"/>
    <p:sldMasterId id="2147483805" r:id="rId5"/>
    <p:sldMasterId id="2147483817" r:id="rId6"/>
  </p:sldMasterIdLst>
  <p:notesMasterIdLst>
    <p:notesMasterId r:id="rId38"/>
  </p:notesMasterIdLst>
  <p:sldIdLst>
    <p:sldId id="259" r:id="rId7"/>
    <p:sldId id="271" r:id="rId8"/>
    <p:sldId id="2076137971" r:id="rId9"/>
    <p:sldId id="2076137972" r:id="rId10"/>
    <p:sldId id="2076137959" r:id="rId11"/>
    <p:sldId id="257" r:id="rId12"/>
    <p:sldId id="2076137730" r:id="rId13"/>
    <p:sldId id="2076137979" r:id="rId14"/>
    <p:sldId id="2076137998" r:id="rId15"/>
    <p:sldId id="2076137980" r:id="rId16"/>
    <p:sldId id="2076137981" r:id="rId17"/>
    <p:sldId id="2076137982" r:id="rId18"/>
    <p:sldId id="2076137983" r:id="rId19"/>
    <p:sldId id="2076137984" r:id="rId20"/>
    <p:sldId id="2076137985" r:id="rId21"/>
    <p:sldId id="2076137986" r:id="rId22"/>
    <p:sldId id="2076137987" r:id="rId23"/>
    <p:sldId id="2076137988" r:id="rId24"/>
    <p:sldId id="2076137989" r:id="rId25"/>
    <p:sldId id="2076137990" r:id="rId26"/>
    <p:sldId id="2076137991" r:id="rId27"/>
    <p:sldId id="2076137992" r:id="rId28"/>
    <p:sldId id="2076137993" r:id="rId29"/>
    <p:sldId id="2076137994" r:id="rId30"/>
    <p:sldId id="2076137995" r:id="rId31"/>
    <p:sldId id="2076137997" r:id="rId32"/>
    <p:sldId id="2076137996" r:id="rId33"/>
    <p:sldId id="2076137760" r:id="rId34"/>
    <p:sldId id="2076137761" r:id="rId35"/>
    <p:sldId id="2076138014" r:id="rId36"/>
    <p:sldId id="2076137976" r:id="rId3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a:srgbClr val="1DA1F2"/>
    <a:srgbClr val="1E1F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8D0A5E-D497-475A-934D-C2BA599A7541}" v="5" dt="2021-06-22T06:03:55.974"/>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30" autoAdjust="0"/>
    <p:restoredTop sz="94660"/>
  </p:normalViewPr>
  <p:slideViewPr>
    <p:cSldViewPr snapToGrid="0">
      <p:cViewPr varScale="1">
        <p:scale>
          <a:sx n="108" d="100"/>
          <a:sy n="108" d="100"/>
        </p:scale>
        <p:origin x="990" y="10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45" Type="http://schemas.openxmlformats.org/officeDocument/2006/relationships/customXml" Target="../customXml/item2.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customXml" Target="../customXml/item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5/10/relationships/revisionInfo" Target="revisionInfo.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46" Type="http://schemas.openxmlformats.org/officeDocument/2006/relationships/customXml" Target="../customXml/item3.xml"/><Relationship Id="rId20" Type="http://schemas.openxmlformats.org/officeDocument/2006/relationships/slide" Target="slides/slide14.xml"/><Relationship Id="rId4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8E3C22-348F-4417-94DF-D41A1DCF698F}" type="datetimeFigureOut">
              <a:rPr lang="de-DE" smtClean="0"/>
              <a:t>22.06.2021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155342-25B6-43F5-AD6C-73C839EE0E14}" type="slidenum">
              <a:rPr lang="de-DE" smtClean="0"/>
              <a:t>‹Nr.›</a:t>
            </a:fld>
            <a:endParaRPr lang="de-DE"/>
          </a:p>
        </p:txBody>
      </p:sp>
    </p:spTree>
    <p:extLst>
      <p:ext uri="{BB962C8B-B14F-4D97-AF65-F5344CB8AC3E}">
        <p14:creationId xmlns:p14="http://schemas.microsoft.com/office/powerpoint/2010/main" val="606940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381000"/>
            <a:ext cx="4572000" cy="2573338"/>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78EA5-953A-4023-8721-7BA51BA39D15}"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4939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31C56E-87C7-4E5A-9C04-48B714D0E3D1}"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003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6/22/2021 8:00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55466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9.png"/><Relationship Id="rId3" Type="http://schemas.openxmlformats.org/officeDocument/2006/relationships/image" Target="../media/image14.svg"/><Relationship Id="rId21" Type="http://schemas.openxmlformats.org/officeDocument/2006/relationships/image" Target="../media/image32.sv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28.svg"/><Relationship Id="rId2" Type="http://schemas.openxmlformats.org/officeDocument/2006/relationships/image" Target="../media/image13.png"/><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1.png"/><Relationship Id="rId19" Type="http://schemas.openxmlformats.org/officeDocument/2006/relationships/image" Target="../media/image30.sv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Master" Target="../slideMasters/slideMaster4.xml"/><Relationship Id="rId4" Type="http://schemas.openxmlformats.org/officeDocument/2006/relationships/image" Target="../media/image43.svg"/></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C6E205-6B7C-49C7-BD72-C50BCCA9D02D}"/>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7A98E785-19D9-429B-BD49-15933D5846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5F78DF85-F0BF-42D9-8CF1-55ED10E9E7C8}"/>
              </a:ext>
            </a:extLst>
          </p:cNvPr>
          <p:cNvSpPr>
            <a:spLocks noGrp="1"/>
          </p:cNvSpPr>
          <p:nvPr>
            <p:ph type="dt" sz="half" idx="10"/>
          </p:nvPr>
        </p:nvSpPr>
        <p:spPr/>
        <p:txBody>
          <a:bodyPr/>
          <a:lstStyle/>
          <a:p>
            <a:fld id="{532ACBAE-2512-43C5-B29A-3360642EC111}" type="datetimeFigureOut">
              <a:rPr lang="de-DE" smtClean="0"/>
              <a:t>22.06.2021</a:t>
            </a:fld>
            <a:endParaRPr lang="de-DE"/>
          </a:p>
        </p:txBody>
      </p:sp>
      <p:sp>
        <p:nvSpPr>
          <p:cNvPr id="5" name="Fußzeilenplatzhalter 4">
            <a:extLst>
              <a:ext uri="{FF2B5EF4-FFF2-40B4-BE49-F238E27FC236}">
                <a16:creationId xmlns:a16="http://schemas.microsoft.com/office/drawing/2014/main" id="{8605AE98-1587-4C1D-A379-8F57307187A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9F3FDD0-9840-459C-8679-671266E19433}"/>
              </a:ext>
            </a:extLst>
          </p:cNvPr>
          <p:cNvSpPr>
            <a:spLocks noGrp="1"/>
          </p:cNvSpPr>
          <p:nvPr>
            <p:ph type="sldNum" sz="quarter" idx="12"/>
          </p:nvPr>
        </p:nvSpPr>
        <p:spPr/>
        <p:txBody>
          <a:bodyPr/>
          <a:lstStyle/>
          <a:p>
            <a:fld id="{6FB07826-A65F-4BF1-B5C3-4E2D414F9E02}" type="slidenum">
              <a:rPr lang="de-DE" smtClean="0"/>
              <a:t>‹Nr.›</a:t>
            </a:fld>
            <a:endParaRPr lang="de-DE"/>
          </a:p>
        </p:txBody>
      </p:sp>
    </p:spTree>
    <p:extLst>
      <p:ext uri="{BB962C8B-B14F-4D97-AF65-F5344CB8AC3E}">
        <p14:creationId xmlns:p14="http://schemas.microsoft.com/office/powerpoint/2010/main" val="629988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D87627-ED7E-434E-8566-D80A55217559}"/>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E7B9AAC1-6AC3-494F-A1E2-AB2BDBDADA25}"/>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3E9194B-2D5F-480D-8CA1-00A36938F86A}"/>
              </a:ext>
            </a:extLst>
          </p:cNvPr>
          <p:cNvSpPr>
            <a:spLocks noGrp="1"/>
          </p:cNvSpPr>
          <p:nvPr>
            <p:ph type="dt" sz="half" idx="10"/>
          </p:nvPr>
        </p:nvSpPr>
        <p:spPr/>
        <p:txBody>
          <a:bodyPr/>
          <a:lstStyle/>
          <a:p>
            <a:fld id="{532ACBAE-2512-43C5-B29A-3360642EC111}" type="datetimeFigureOut">
              <a:rPr lang="de-DE" smtClean="0"/>
              <a:t>22.06.2021</a:t>
            </a:fld>
            <a:endParaRPr lang="de-DE"/>
          </a:p>
        </p:txBody>
      </p:sp>
      <p:sp>
        <p:nvSpPr>
          <p:cNvPr id="5" name="Fußzeilenplatzhalter 4">
            <a:extLst>
              <a:ext uri="{FF2B5EF4-FFF2-40B4-BE49-F238E27FC236}">
                <a16:creationId xmlns:a16="http://schemas.microsoft.com/office/drawing/2014/main" id="{EC444C42-C2F9-44A1-AB33-EF02D99DF11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BDA674C-68CE-4DC1-885D-999EC5FE8912}"/>
              </a:ext>
            </a:extLst>
          </p:cNvPr>
          <p:cNvSpPr>
            <a:spLocks noGrp="1"/>
          </p:cNvSpPr>
          <p:nvPr>
            <p:ph type="sldNum" sz="quarter" idx="12"/>
          </p:nvPr>
        </p:nvSpPr>
        <p:spPr/>
        <p:txBody>
          <a:bodyPr/>
          <a:lstStyle/>
          <a:p>
            <a:fld id="{6FB07826-A65F-4BF1-B5C3-4E2D414F9E02}" type="slidenum">
              <a:rPr lang="de-DE" smtClean="0"/>
              <a:t>‹Nr.›</a:t>
            </a:fld>
            <a:endParaRPr lang="de-DE"/>
          </a:p>
        </p:txBody>
      </p:sp>
    </p:spTree>
    <p:extLst>
      <p:ext uri="{BB962C8B-B14F-4D97-AF65-F5344CB8AC3E}">
        <p14:creationId xmlns:p14="http://schemas.microsoft.com/office/powerpoint/2010/main" val="30954062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289520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48276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0227679"/>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464141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1812645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 Square Photo">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200F7B6E-608C-4712-A939-BEBE059E295A}"/>
              </a:ext>
            </a:extLst>
          </p:cNvPr>
          <p:cNvGrpSpPr/>
          <p:nvPr userDrawn="1"/>
        </p:nvGrpSpPr>
        <p:grpSpPr bwMode="ltGray">
          <a:xfrm>
            <a:off x="6256117" y="-21839"/>
            <a:ext cx="5932086" cy="6890047"/>
            <a:chOff x="6256117" y="-21839"/>
            <a:chExt cx="5932086" cy="6890047"/>
          </a:xfrm>
        </p:grpSpPr>
        <p:grpSp>
          <p:nvGrpSpPr>
            <p:cNvPr id="56" name="Group 55">
              <a:extLst>
                <a:ext uri="{FF2B5EF4-FFF2-40B4-BE49-F238E27FC236}">
                  <a16:creationId xmlns:a16="http://schemas.microsoft.com/office/drawing/2014/main" id="{6DC5E8A2-8275-4F90-BA55-9B66D81C4A9F}"/>
                </a:ext>
              </a:extLst>
            </p:cNvPr>
            <p:cNvGrpSpPr/>
            <p:nvPr userDrawn="1"/>
          </p:nvGrpSpPr>
          <p:grpSpPr bwMode="ltGray">
            <a:xfrm>
              <a:off x="8507413" y="1457714"/>
              <a:ext cx="3680790" cy="5392441"/>
              <a:chOff x="8507413" y="1457714"/>
              <a:chExt cx="3680790" cy="5392441"/>
            </a:xfrm>
          </p:grpSpPr>
          <p:sp>
            <p:nvSpPr>
              <p:cNvPr id="65" name="Freeform: Shape 64">
                <a:extLst>
                  <a:ext uri="{FF2B5EF4-FFF2-40B4-BE49-F238E27FC236}">
                    <a16:creationId xmlns:a16="http://schemas.microsoft.com/office/drawing/2014/main" id="{6C563208-4732-48A3-81E6-533A2E2DD53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DD0ADC22-C4D5-4BE8-99A8-91566ADDBF5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91C4D457-0F93-4853-AB02-01C200DE6658}"/>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E8D605B0-4DEE-4101-AC83-CD1D15D14DB9}"/>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EF14ED5-2275-4C01-96DD-1D24FE9FD6EE}"/>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F31E8C76-6A67-4E1C-BCC4-8D2ABCC0212A}"/>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9ABDD9FA-82C7-4E69-9895-354AD0BDD19E}"/>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2A7CD18E-2839-44B2-9BA7-6356529D686A}"/>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0B7E64CE-434E-410A-823C-4872E71DD278}"/>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0D92AA81-D52A-4877-AE2C-AB5B4D374D19}"/>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BE84D11A-0DE4-40A8-BB80-889FF30CCE03}"/>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A80E0B5D-2F12-4C6E-92C5-3765C579ADE8}"/>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765DAB00-242D-4D78-B6BF-F678C14B519F}"/>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D824698C-3D67-4D42-9DE6-531F5A0C7EA3}"/>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699246CD-F05A-4044-B7A4-384A7B272509}"/>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80" name="Freeform: Shape 79">
                <a:extLst>
                  <a:ext uri="{FF2B5EF4-FFF2-40B4-BE49-F238E27FC236}">
                    <a16:creationId xmlns:a16="http://schemas.microsoft.com/office/drawing/2014/main" id="{06930CAB-4305-4191-AD01-9D22AAD264D9}"/>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1" name="Straight Connector 80">
                <a:extLst>
                  <a:ext uri="{FF2B5EF4-FFF2-40B4-BE49-F238E27FC236}">
                    <a16:creationId xmlns:a16="http://schemas.microsoft.com/office/drawing/2014/main" id="{7FBC50E9-9F0E-4D62-9AA6-DC145681D1EA}"/>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7" name="Group 56">
              <a:extLst>
                <a:ext uri="{FF2B5EF4-FFF2-40B4-BE49-F238E27FC236}">
                  <a16:creationId xmlns:a16="http://schemas.microsoft.com/office/drawing/2014/main" id="{09610B7D-2856-472A-B98F-5684402C6C99}"/>
                </a:ext>
              </a:extLst>
            </p:cNvPr>
            <p:cNvGrpSpPr/>
            <p:nvPr userDrawn="1"/>
          </p:nvGrpSpPr>
          <p:grpSpPr bwMode="ltGray">
            <a:xfrm>
              <a:off x="7545167" y="-21839"/>
              <a:ext cx="1192433" cy="1098538"/>
              <a:chOff x="7545167" y="-9139"/>
              <a:chExt cx="1192433" cy="1098538"/>
            </a:xfrm>
          </p:grpSpPr>
          <p:sp>
            <p:nvSpPr>
              <p:cNvPr id="62" name="Freeform: Shape 61">
                <a:extLst>
                  <a:ext uri="{FF2B5EF4-FFF2-40B4-BE49-F238E27FC236}">
                    <a16:creationId xmlns:a16="http://schemas.microsoft.com/office/drawing/2014/main" id="{5173E078-D753-4C8F-98BB-75D0CBE314FE}"/>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EAA82456-62CD-4C42-91A4-3FFD8F19BCBD}"/>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4" name="Freeform: Shape 63">
                <a:extLst>
                  <a:ext uri="{FF2B5EF4-FFF2-40B4-BE49-F238E27FC236}">
                    <a16:creationId xmlns:a16="http://schemas.microsoft.com/office/drawing/2014/main" id="{41ABB687-FC0A-4A48-8466-BF8A1129E230}"/>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58" name="Group 57">
              <a:extLst>
                <a:ext uri="{FF2B5EF4-FFF2-40B4-BE49-F238E27FC236}">
                  <a16:creationId xmlns:a16="http://schemas.microsoft.com/office/drawing/2014/main" id="{8EEA91BF-1A44-4FB0-92F0-23098E7BBFCD}"/>
                </a:ext>
              </a:extLst>
            </p:cNvPr>
            <p:cNvGrpSpPr/>
            <p:nvPr userDrawn="1"/>
          </p:nvGrpSpPr>
          <p:grpSpPr bwMode="ltGray">
            <a:xfrm>
              <a:off x="6256117" y="5896894"/>
              <a:ext cx="1057910" cy="971314"/>
              <a:chOff x="6256117" y="5896894"/>
              <a:chExt cx="1057910" cy="971314"/>
            </a:xfrm>
          </p:grpSpPr>
          <p:sp>
            <p:nvSpPr>
              <p:cNvPr id="59" name="Freeform: Shape 58">
                <a:extLst>
                  <a:ext uri="{FF2B5EF4-FFF2-40B4-BE49-F238E27FC236}">
                    <a16:creationId xmlns:a16="http://schemas.microsoft.com/office/drawing/2014/main" id="{511C6A8E-CEC6-4129-9FB2-A426C6CE84EB}"/>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205B8F1F-9F8A-42BF-8770-AEABCEC35D18}"/>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36EE7F2A-0858-47D2-B1D0-D33BCD933AB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p:cNvSpPr>
            <a:spLocks noGrp="1"/>
          </p:cNvSpPr>
          <p:nvPr>
            <p:ph type="title" hasCustomPrompt="1"/>
          </p:nvPr>
        </p:nvSpPr>
        <p:spPr>
          <a:xfrm>
            <a:off x="584201" y="2579648"/>
            <a:ext cx="3768898" cy="553998"/>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3769300"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790648257"/>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C39AAC9F-C8B8-422E-93FC-08A064104000}"/>
              </a:ext>
            </a:extLst>
          </p:cNvPr>
          <p:cNvGrpSpPr/>
          <p:nvPr userDrawn="1"/>
        </p:nvGrpSpPr>
        <p:grpSpPr bwMode="ltGray">
          <a:xfrm>
            <a:off x="6256117" y="-21839"/>
            <a:ext cx="5932086" cy="6890047"/>
            <a:chOff x="6256117" y="-21839"/>
            <a:chExt cx="5932086" cy="6890047"/>
          </a:xfrm>
        </p:grpSpPr>
        <p:grpSp>
          <p:nvGrpSpPr>
            <p:cNvPr id="31" name="Group 30">
              <a:extLst>
                <a:ext uri="{FF2B5EF4-FFF2-40B4-BE49-F238E27FC236}">
                  <a16:creationId xmlns:a16="http://schemas.microsoft.com/office/drawing/2014/main" id="{A09379AA-B540-4886-8794-46BA10F3D91B}"/>
                </a:ext>
              </a:extLst>
            </p:cNvPr>
            <p:cNvGrpSpPr/>
            <p:nvPr userDrawn="1"/>
          </p:nvGrpSpPr>
          <p:grpSpPr bwMode="ltGray">
            <a:xfrm>
              <a:off x="8507413" y="1457714"/>
              <a:ext cx="3680790" cy="5392441"/>
              <a:chOff x="8507413" y="1457714"/>
              <a:chExt cx="3680790" cy="5392441"/>
            </a:xfrm>
          </p:grpSpPr>
          <p:sp>
            <p:nvSpPr>
              <p:cNvPr id="64" name="Freeform: Shape 63">
                <a:extLst>
                  <a:ext uri="{FF2B5EF4-FFF2-40B4-BE49-F238E27FC236}">
                    <a16:creationId xmlns:a16="http://schemas.microsoft.com/office/drawing/2014/main" id="{9E5BC201-014B-48F5-BAC0-4FBBACCBF586}"/>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F72CD027-1ABE-4E4A-BE9E-EF73250F92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52C85D91-63CC-4FF7-A826-BE886CDB017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E55C67E6-D930-403F-9550-70EC2A102AB5}"/>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BDB9C074-A5A6-4082-9FCD-D487FD8013E5}"/>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4E3D79EB-E5E0-4CA3-A7CE-50069CC73F1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42F892FB-2465-40CF-A81F-AC989DC09CE4}"/>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E8BADF38-50C7-4E4B-AA00-660BF4161C96}"/>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A51B782C-38CF-4C16-8A55-9C1BEA5AF3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61A234A0-3B09-4E85-880A-C885FBEE2401}"/>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B6516D46-39CD-420E-9263-03065B10F8F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6B28F64C-F49A-4F09-A9C2-8502680A64D7}"/>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3AE00412-2C1C-4CAB-B1D4-B046A4B37C24}"/>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01030AB7-3DE7-407A-98DE-751351FCBFB5}"/>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0074BD83-98DD-4084-9D1E-CDACFD005AFF}"/>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47C85498-5D07-457D-BA73-99E2EB50130B}"/>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0" name="Straight Connector 79">
                <a:extLst>
                  <a:ext uri="{FF2B5EF4-FFF2-40B4-BE49-F238E27FC236}">
                    <a16:creationId xmlns:a16="http://schemas.microsoft.com/office/drawing/2014/main" id="{3DF2CE11-90A6-43A8-B2DC-45295F10CB64}"/>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32" name="Group 31">
              <a:extLst>
                <a:ext uri="{FF2B5EF4-FFF2-40B4-BE49-F238E27FC236}">
                  <a16:creationId xmlns:a16="http://schemas.microsoft.com/office/drawing/2014/main" id="{F65F154A-ABA1-4F9A-97F8-C50108DD1A97}"/>
                </a:ext>
              </a:extLst>
            </p:cNvPr>
            <p:cNvGrpSpPr/>
            <p:nvPr userDrawn="1"/>
          </p:nvGrpSpPr>
          <p:grpSpPr bwMode="ltGray">
            <a:xfrm>
              <a:off x="7545167" y="-21839"/>
              <a:ext cx="1192433" cy="1098538"/>
              <a:chOff x="7545167" y="-9139"/>
              <a:chExt cx="1192433" cy="1098538"/>
            </a:xfrm>
          </p:grpSpPr>
          <p:sp>
            <p:nvSpPr>
              <p:cNvPr id="61" name="Freeform: Shape 60">
                <a:extLst>
                  <a:ext uri="{FF2B5EF4-FFF2-40B4-BE49-F238E27FC236}">
                    <a16:creationId xmlns:a16="http://schemas.microsoft.com/office/drawing/2014/main" id="{54AC8DFE-7BB0-4D98-AA21-405DB4B06225}"/>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2" name="Freeform: Shape 61">
                <a:extLst>
                  <a:ext uri="{FF2B5EF4-FFF2-40B4-BE49-F238E27FC236}">
                    <a16:creationId xmlns:a16="http://schemas.microsoft.com/office/drawing/2014/main" id="{F39938CF-5CFF-4707-BBDD-DD19FA0A50F1}"/>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73332E5E-0308-4370-A841-A20570A69BDF}"/>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3" name="Group 32">
              <a:extLst>
                <a:ext uri="{FF2B5EF4-FFF2-40B4-BE49-F238E27FC236}">
                  <a16:creationId xmlns:a16="http://schemas.microsoft.com/office/drawing/2014/main" id="{9E46D602-7D42-411E-8BA6-6F74E13FE605}"/>
                </a:ext>
              </a:extLst>
            </p:cNvPr>
            <p:cNvGrpSpPr/>
            <p:nvPr userDrawn="1"/>
          </p:nvGrpSpPr>
          <p:grpSpPr bwMode="ltGray">
            <a:xfrm>
              <a:off x="6256117" y="5896894"/>
              <a:ext cx="1057910" cy="971314"/>
              <a:chOff x="6256117" y="5896894"/>
              <a:chExt cx="1057910" cy="971314"/>
            </a:xfrm>
          </p:grpSpPr>
          <p:sp>
            <p:nvSpPr>
              <p:cNvPr id="34" name="Freeform: Shape 33">
                <a:extLst>
                  <a:ext uri="{FF2B5EF4-FFF2-40B4-BE49-F238E27FC236}">
                    <a16:creationId xmlns:a16="http://schemas.microsoft.com/office/drawing/2014/main" id="{53F344C1-9929-4E86-BB1A-05E12D1570DF}"/>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5" name="Freeform: Shape 34">
                <a:extLst>
                  <a:ext uri="{FF2B5EF4-FFF2-40B4-BE49-F238E27FC236}">
                    <a16:creationId xmlns:a16="http://schemas.microsoft.com/office/drawing/2014/main" id="{B6933AFD-19AA-49B8-BCF7-2D0EAA89273D}"/>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6" name="Freeform: Shape 35">
                <a:extLst>
                  <a:ext uri="{FF2B5EF4-FFF2-40B4-BE49-F238E27FC236}">
                    <a16:creationId xmlns:a16="http://schemas.microsoft.com/office/drawing/2014/main" id="{9FB75AC2-D122-402F-B448-B0118576BB4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2" name="Title 1"/>
          <p:cNvSpPr>
            <a:spLocks noGrp="1"/>
          </p:cNvSpPr>
          <p:nvPr>
            <p:ph type="title" hasCustomPrompt="1"/>
          </p:nvPr>
        </p:nvSpPr>
        <p:spPr>
          <a:xfrm>
            <a:off x="584200" y="2981637"/>
            <a:ext cx="3769475"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a:t>Square photo layout with body text</a:t>
            </a:r>
          </a:p>
        </p:txBody>
      </p:sp>
      <p:sp>
        <p:nvSpPr>
          <p:cNvPr id="60" name="Picture Placeholder 4">
            <a:extLst>
              <a:ext uri="{FF2B5EF4-FFF2-40B4-BE49-F238E27FC236}">
                <a16:creationId xmlns:a16="http://schemas.microsoft.com/office/drawing/2014/main" id="{D9BE8EAA-F7ED-46CD-A31F-E4299C08F5AD}"/>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84094919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640080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4008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grpSp>
        <p:nvGrpSpPr>
          <p:cNvPr id="27" name="Group 26">
            <a:extLst>
              <a:ext uri="{FF2B5EF4-FFF2-40B4-BE49-F238E27FC236}">
                <a16:creationId xmlns:a16="http://schemas.microsoft.com/office/drawing/2014/main" id="{43B08910-F1C3-47B2-8C69-1B107282064A}"/>
              </a:ext>
            </a:extLst>
          </p:cNvPr>
          <p:cNvGrpSpPr/>
          <p:nvPr userDrawn="1"/>
        </p:nvGrpSpPr>
        <p:grpSpPr bwMode="ltGray">
          <a:xfrm>
            <a:off x="6256117" y="-21839"/>
            <a:ext cx="5932086" cy="6890047"/>
            <a:chOff x="6256117" y="-21839"/>
            <a:chExt cx="5932086" cy="6890047"/>
          </a:xfrm>
        </p:grpSpPr>
        <p:grpSp>
          <p:nvGrpSpPr>
            <p:cNvPr id="28" name="Group 27">
              <a:extLst>
                <a:ext uri="{FF2B5EF4-FFF2-40B4-BE49-F238E27FC236}">
                  <a16:creationId xmlns:a16="http://schemas.microsoft.com/office/drawing/2014/main" id="{9FE7A031-B4AB-4071-98FF-24E766F9BB5C}"/>
                </a:ext>
              </a:extLst>
            </p:cNvPr>
            <p:cNvGrpSpPr/>
            <p:nvPr userDrawn="1"/>
          </p:nvGrpSpPr>
          <p:grpSpPr bwMode="ltGray">
            <a:xfrm>
              <a:off x="8507413" y="1457714"/>
              <a:ext cx="3680790" cy="5392441"/>
              <a:chOff x="8507413" y="1457714"/>
              <a:chExt cx="3680790" cy="5392441"/>
            </a:xfrm>
          </p:grpSpPr>
          <p:sp>
            <p:nvSpPr>
              <p:cNvPr id="60" name="Freeform: Shape 59">
                <a:extLst>
                  <a:ext uri="{FF2B5EF4-FFF2-40B4-BE49-F238E27FC236}">
                    <a16:creationId xmlns:a16="http://schemas.microsoft.com/office/drawing/2014/main" id="{6DC7067D-3957-4163-9442-C167A0A6216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D9AE235F-4F6C-4565-AADC-752626D64B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EAADF52-7CC0-4715-8BAC-4186C7CE9B0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58AC140A-9DFB-45B7-82C2-CF25166A0D41}"/>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3436FDC7-3DF0-4E6A-B4A8-7EB4FF30AAF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D72FB5AA-3C69-4BB6-9C10-682E95EF1AAE}"/>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20321A7F-C5FC-4514-A3AC-41CC16FA85FD}"/>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B3C4B3CE-95D2-45A5-917E-A5389B118222}"/>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A5270AF0-DA91-4FF8-9B1C-35937E49D88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1B4AB4EC-0302-4902-B797-9B84C91FDE1B}"/>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E941D13F-2DD6-4121-8220-CC08400DD382}"/>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B98F2381-17CE-4672-96D3-D3E4A8C1115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E6A42BAE-DCEA-4A1A-8779-E499D67DA7B9}"/>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8D7995E7-6761-41BA-BE88-30DD0DF70D22}"/>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4D7B6AA-459B-44CF-9930-A05720C41315}"/>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0EBE7D0E-F0D6-4EA3-A151-C26BF3138977}"/>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6" name="Straight Connector 75">
                <a:extLst>
                  <a:ext uri="{FF2B5EF4-FFF2-40B4-BE49-F238E27FC236}">
                    <a16:creationId xmlns:a16="http://schemas.microsoft.com/office/drawing/2014/main" id="{0118A379-1639-4C1C-9E5B-A39F1CD0A9D9}"/>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9" name="Group 28">
              <a:extLst>
                <a:ext uri="{FF2B5EF4-FFF2-40B4-BE49-F238E27FC236}">
                  <a16:creationId xmlns:a16="http://schemas.microsoft.com/office/drawing/2014/main" id="{E8DE972F-9FF1-4743-BF7F-15CC5403A6CF}"/>
                </a:ext>
              </a:extLst>
            </p:cNvPr>
            <p:cNvGrpSpPr/>
            <p:nvPr userDrawn="1"/>
          </p:nvGrpSpPr>
          <p:grpSpPr bwMode="ltGray">
            <a:xfrm>
              <a:off x="7545167" y="-21839"/>
              <a:ext cx="1192433" cy="1098538"/>
              <a:chOff x="7545167" y="-9139"/>
              <a:chExt cx="1192433" cy="1098538"/>
            </a:xfrm>
          </p:grpSpPr>
          <p:sp>
            <p:nvSpPr>
              <p:cNvPr id="34" name="Freeform: Shape 33">
                <a:extLst>
                  <a:ext uri="{FF2B5EF4-FFF2-40B4-BE49-F238E27FC236}">
                    <a16:creationId xmlns:a16="http://schemas.microsoft.com/office/drawing/2014/main" id="{795596FA-D3B2-4953-81FC-9958337AF5DC}"/>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5" name="Freeform: Shape 34">
                <a:extLst>
                  <a:ext uri="{FF2B5EF4-FFF2-40B4-BE49-F238E27FC236}">
                    <a16:creationId xmlns:a16="http://schemas.microsoft.com/office/drawing/2014/main" id="{7D57090A-B887-4CA7-A022-90564F12A9A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6" name="Freeform: Shape 35">
                <a:extLst>
                  <a:ext uri="{FF2B5EF4-FFF2-40B4-BE49-F238E27FC236}">
                    <a16:creationId xmlns:a16="http://schemas.microsoft.com/office/drawing/2014/main" id="{F9749B2E-C284-42A2-A061-B635FBBBD461}"/>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0" name="Group 29">
              <a:extLst>
                <a:ext uri="{FF2B5EF4-FFF2-40B4-BE49-F238E27FC236}">
                  <a16:creationId xmlns:a16="http://schemas.microsoft.com/office/drawing/2014/main" id="{0A74F4CD-889D-4E91-AB27-CCB11E8677AE}"/>
                </a:ext>
              </a:extLst>
            </p:cNvPr>
            <p:cNvGrpSpPr/>
            <p:nvPr userDrawn="1"/>
          </p:nvGrpSpPr>
          <p:grpSpPr bwMode="ltGray">
            <a:xfrm>
              <a:off x="6256117" y="5896894"/>
              <a:ext cx="1057910" cy="971314"/>
              <a:chOff x="6256117" y="5896894"/>
              <a:chExt cx="1057910" cy="971314"/>
            </a:xfrm>
          </p:grpSpPr>
          <p:sp>
            <p:nvSpPr>
              <p:cNvPr id="31" name="Freeform: Shape 30">
                <a:extLst>
                  <a:ext uri="{FF2B5EF4-FFF2-40B4-BE49-F238E27FC236}">
                    <a16:creationId xmlns:a16="http://schemas.microsoft.com/office/drawing/2014/main" id="{6CE97AB5-F3D1-4D1A-8F2F-166F6F85A189}"/>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5281A29-9018-48AF-8B81-EB9F71FE5ABA}"/>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2B1B3F07-773E-4FC0-9A04-73F52683190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1902318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grpSp>
        <p:nvGrpSpPr>
          <p:cNvPr id="26" name="Group 25">
            <a:extLst>
              <a:ext uri="{FF2B5EF4-FFF2-40B4-BE49-F238E27FC236}">
                <a16:creationId xmlns:a16="http://schemas.microsoft.com/office/drawing/2014/main" id="{94867548-8B9A-436D-9AB6-D7EA0AC78267}"/>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E298AA2D-C933-41C0-B3A0-5E1B5429C617}"/>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DE45CCA4-1611-4A15-8D76-0CD4304233D4}"/>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BB20432D-F3B6-4212-B616-45AD62D0A8BA}"/>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5CB285A8-E7EF-4B70-8B71-2D09BE26853D}"/>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D552378-B8A4-40F9-8A64-367F9EC304F0}"/>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6DED4FF8-FEAE-4CC0-8F5B-9FC2B47E570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54DD2AD2-299E-4049-881B-2BC838B6DB02}"/>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430A103C-9EC8-479D-9AEA-2FA30D0B683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FF762A67-8800-4EDC-ACA0-235237807007}"/>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0C1E21E3-4EFA-46DB-B62D-888B912FEC3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C90FB2C-AED4-45EF-B005-A6F9315E6638}"/>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69EFEACE-63D5-4DE9-AE7A-022D10CBBAD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183FC86B-2504-437F-9155-736D3776FBC0}"/>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4BE281D9-0C46-4685-8A97-79D102C868ED}"/>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0B982782-C326-41A6-88DF-60D0069AAC1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C69C78E5-CDD7-45AD-9FAC-A193057F255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95E678CA-56AB-4822-8F79-1B384711F464}"/>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94D454C8-0C5D-4654-B977-447674D5459E}"/>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7FD26513-923A-4E4E-88AB-484CF7F390D1}"/>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75F3DAB6-E46E-498F-AC8D-245DB12E86FA}"/>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2FF22795-13BD-4A36-8B98-FAE4B2B9567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26E68192-BBC2-4E66-BC2E-A6F5E839A4EC}"/>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874CE4AB-E3EC-4485-A9DB-D3875DE15509}"/>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18D9197E-BD70-40A3-872D-2F635C47602A}"/>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DA35C218-6C8E-4E07-9EA7-15A37B43AD66}"/>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647F6A62-B1EC-420D-A385-9A9A03966E9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43671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grpSp>
        <p:nvGrpSpPr>
          <p:cNvPr id="26" name="Group 25">
            <a:extLst>
              <a:ext uri="{FF2B5EF4-FFF2-40B4-BE49-F238E27FC236}">
                <a16:creationId xmlns:a16="http://schemas.microsoft.com/office/drawing/2014/main" id="{2BBF7881-8D09-4F22-B10B-0916A242A2CD}"/>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F5B1D67C-D600-4009-9F96-DBD9F692B67A}"/>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589ED409-83AE-42D1-A29E-F5ACE1D5379C}"/>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A47E83EE-C7AB-4851-AC1F-A2E965DE8A4F}"/>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117874BE-F982-46B6-83B3-569DB8A26C11}"/>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72B84FE-1FBD-4DB0-A1BB-1D393BABFD96}"/>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F0612185-AF46-47F9-B984-65C416463817}"/>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1F4FE628-8992-4D3C-9177-54650A419B37}"/>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9EB1F0C1-51BC-433D-B643-499296AD9EB3}"/>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1F95DA3E-A7A9-4898-8537-3057A04A80B1}"/>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A0885F40-F98C-4749-AF50-8D882201C7B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DF4BDA5-0196-465B-9592-AD537FCE4B9C}"/>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C953882-CF21-4072-808A-AFC6C6427081}"/>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24ACD3F6-35BF-4463-9A90-5F5B9025D6D9}"/>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36E0228F-415B-4662-977D-90C5D263A103}"/>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BBA85FE8-C6CE-42AD-9924-C426CEBA2C5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50FBB4D3-1D1C-41F7-856E-89287C5609D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F5EE762-48D4-46D8-8ECD-7595053F7D6E}"/>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5602528A-0204-4F83-A3CC-B19E5ED41C75}"/>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570E694A-2FDE-4ED0-B17A-283BAEEEBC3F}"/>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3014F876-92BB-450A-A3A6-EB7B6C2CB558}"/>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1AFE4E51-6693-4C7C-9EE7-633EA9AAA2AC}"/>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522550D5-A578-4C33-B405-092D50801565}"/>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6A5C88A0-A89F-42B9-B5E5-623E0E0D7555}"/>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C4AD7328-AEE6-43BE-8744-DE52D5F8CC2E}"/>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90DC1356-0D84-4394-B0FF-A91903B8585E}"/>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CA4391C-EE34-4D39-AC03-6D3272F213DC}"/>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217816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C453B015-9754-44E3-AB4E-C3E0503C2B64}"/>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072E54A7-235F-46D2-965E-79A60F0C0B87}"/>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DF2FD60-9C9B-4817-B051-2B6A8C16F9BB}"/>
              </a:ext>
            </a:extLst>
          </p:cNvPr>
          <p:cNvSpPr>
            <a:spLocks noGrp="1"/>
          </p:cNvSpPr>
          <p:nvPr>
            <p:ph type="dt" sz="half" idx="10"/>
          </p:nvPr>
        </p:nvSpPr>
        <p:spPr/>
        <p:txBody>
          <a:bodyPr/>
          <a:lstStyle/>
          <a:p>
            <a:fld id="{532ACBAE-2512-43C5-B29A-3360642EC111}" type="datetimeFigureOut">
              <a:rPr lang="de-DE" smtClean="0"/>
              <a:t>22.06.2021</a:t>
            </a:fld>
            <a:endParaRPr lang="de-DE"/>
          </a:p>
        </p:txBody>
      </p:sp>
      <p:sp>
        <p:nvSpPr>
          <p:cNvPr id="5" name="Fußzeilenplatzhalter 4">
            <a:extLst>
              <a:ext uri="{FF2B5EF4-FFF2-40B4-BE49-F238E27FC236}">
                <a16:creationId xmlns:a16="http://schemas.microsoft.com/office/drawing/2014/main" id="{F1626945-D7F0-4B1C-B7B5-B71390DC885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76D290E-3A8E-4548-A191-E5952B474EFC}"/>
              </a:ext>
            </a:extLst>
          </p:cNvPr>
          <p:cNvSpPr>
            <a:spLocks noGrp="1"/>
          </p:cNvSpPr>
          <p:nvPr>
            <p:ph type="sldNum" sz="quarter" idx="12"/>
          </p:nvPr>
        </p:nvSpPr>
        <p:spPr/>
        <p:txBody>
          <a:bodyPr/>
          <a:lstStyle/>
          <a:p>
            <a:fld id="{6FB07826-A65F-4BF1-B5C3-4E2D414F9E02}" type="slidenum">
              <a:rPr lang="de-DE" smtClean="0"/>
              <a:t>‹Nr.›</a:t>
            </a:fld>
            <a:endParaRPr lang="de-DE"/>
          </a:p>
        </p:txBody>
      </p:sp>
    </p:spTree>
    <p:extLst>
      <p:ext uri="{BB962C8B-B14F-4D97-AF65-F5344CB8AC3E}">
        <p14:creationId xmlns:p14="http://schemas.microsoft.com/office/powerpoint/2010/main" val="282163918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24286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867453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C2F26819-B90F-4C18-ACFE-2E5E212772D1}"/>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56985475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72195783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DARK">
    <p:bg>
      <p:bgPr>
        <a:solidFill>
          <a:schemeClr val="tx1">
            <a:lumMod val="85000"/>
            <a:lumOff val="1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342577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27781-31E4-4698-92BD-B6F0C54802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EF8CB1F-38AC-46C7-A231-C0E3F5CC3B25}"/>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0C1814-A6E0-428D-B668-1993FAC963AE}"/>
              </a:ext>
            </a:extLst>
          </p:cNvPr>
          <p:cNvSpPr>
            <a:spLocks noGrp="1"/>
          </p:cNvSpPr>
          <p:nvPr>
            <p:ph type="dt" sz="half" idx="10"/>
          </p:nvPr>
        </p:nvSpPr>
        <p:spPr/>
        <p:txBody>
          <a:bodyPr/>
          <a:lstStyle/>
          <a:p>
            <a:fld id="{9CCF214A-198F-407F-8FE3-B3AC3A176EBE}" type="datetimeFigureOut">
              <a:rPr lang="en-US" smtClean="0"/>
              <a:t>6/22/2021</a:t>
            </a:fld>
            <a:endParaRPr lang="en-US"/>
          </a:p>
        </p:txBody>
      </p:sp>
      <p:sp>
        <p:nvSpPr>
          <p:cNvPr id="5" name="Footer Placeholder 4">
            <a:extLst>
              <a:ext uri="{FF2B5EF4-FFF2-40B4-BE49-F238E27FC236}">
                <a16:creationId xmlns:a16="http://schemas.microsoft.com/office/drawing/2014/main" id="{045B3DB2-3807-4171-B3EC-54F74C8F17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DAE0FD-AAD7-46C6-ACA0-B7426B65DD07}"/>
              </a:ext>
            </a:extLst>
          </p:cNvPr>
          <p:cNvSpPr>
            <a:spLocks noGrp="1"/>
          </p:cNvSpPr>
          <p:nvPr>
            <p:ph type="sldNum" sz="quarter" idx="12"/>
          </p:nvPr>
        </p:nvSpPr>
        <p:spPr/>
        <p:txBody>
          <a:bodyPr/>
          <a:lstStyle/>
          <a:p>
            <a:fld id="{0B3A2508-B113-4409-9B69-AA793A77642D}" type="slidenum">
              <a:rPr lang="en-US" smtClean="0"/>
              <a:t>‹Nr.›</a:t>
            </a:fld>
            <a:endParaRPr lang="en-US"/>
          </a:p>
        </p:txBody>
      </p:sp>
    </p:spTree>
    <p:extLst>
      <p:ext uri="{BB962C8B-B14F-4D97-AF65-F5344CB8AC3E}">
        <p14:creationId xmlns:p14="http://schemas.microsoft.com/office/powerpoint/2010/main" val="30750298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LIGHT">
    <p:bg>
      <p:bgPr>
        <a:solidFill>
          <a:srgbClr val="E6E6E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22071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683347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14A37-EC0F-4A20-B417-D6BB8DAACC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725C4A-DA6F-469E-AAA4-B514483EFAA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522D32-D7E9-4759-B936-2458DB95811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0651E-B032-4FE9-90EF-A0E1ECC0CA95}"/>
              </a:ext>
            </a:extLst>
          </p:cNvPr>
          <p:cNvSpPr>
            <a:spLocks noGrp="1"/>
          </p:cNvSpPr>
          <p:nvPr>
            <p:ph type="dt" sz="half" idx="10"/>
          </p:nvPr>
        </p:nvSpPr>
        <p:spPr/>
        <p:txBody>
          <a:bodyPr/>
          <a:lstStyle/>
          <a:p>
            <a:fld id="{741297E2-D667-4ADE-AFE8-D15D4E7B999C}" type="datetimeFigureOut">
              <a:rPr lang="en-US" smtClean="0"/>
              <a:t>6/22/2021</a:t>
            </a:fld>
            <a:endParaRPr lang="en-US"/>
          </a:p>
        </p:txBody>
      </p:sp>
      <p:sp>
        <p:nvSpPr>
          <p:cNvPr id="6" name="Footer Placeholder 5">
            <a:extLst>
              <a:ext uri="{FF2B5EF4-FFF2-40B4-BE49-F238E27FC236}">
                <a16:creationId xmlns:a16="http://schemas.microsoft.com/office/drawing/2014/main" id="{DAE00DDA-417B-478D-ABF1-8C06573251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C1FD92-5EB0-4CBF-A332-769A2157EC84}"/>
              </a:ext>
            </a:extLst>
          </p:cNvPr>
          <p:cNvSpPr>
            <a:spLocks noGrp="1"/>
          </p:cNvSpPr>
          <p:nvPr>
            <p:ph type="sldNum" sz="quarter" idx="12"/>
          </p:nvPr>
        </p:nvSpPr>
        <p:spPr/>
        <p:txBody>
          <a:bodyPr/>
          <a:lstStyle/>
          <a:p>
            <a:fld id="{6EC95319-6415-49FC-A912-AAB1828627D3}" type="slidenum">
              <a:rPr lang="en-US" smtClean="0"/>
              <a:t>‹Nr.›</a:t>
            </a:fld>
            <a:endParaRPr lang="en-US"/>
          </a:p>
        </p:txBody>
      </p:sp>
    </p:spTree>
    <p:extLst>
      <p:ext uri="{BB962C8B-B14F-4D97-AF65-F5344CB8AC3E}">
        <p14:creationId xmlns:p14="http://schemas.microsoft.com/office/powerpoint/2010/main" val="13051706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553E4-055A-4C78-BB73-82C26DE2D5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5CC47B-ED73-4AD1-90CE-2C7CE83DC54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7B9136-B1AE-490C-B62E-465434DF721F}"/>
              </a:ext>
            </a:extLst>
          </p:cNvPr>
          <p:cNvSpPr>
            <a:spLocks noGrp="1"/>
          </p:cNvSpPr>
          <p:nvPr>
            <p:ph type="dt" sz="half" idx="10"/>
          </p:nvPr>
        </p:nvSpPr>
        <p:spPr/>
        <p:txBody>
          <a:bodyPr/>
          <a:lstStyle/>
          <a:p>
            <a:fld id="{741297E2-D667-4ADE-AFE8-D15D4E7B999C}" type="datetimeFigureOut">
              <a:rPr lang="en-US" smtClean="0"/>
              <a:t>6/22/2021</a:t>
            </a:fld>
            <a:endParaRPr lang="en-US"/>
          </a:p>
        </p:txBody>
      </p:sp>
      <p:sp>
        <p:nvSpPr>
          <p:cNvPr id="5" name="Footer Placeholder 4">
            <a:extLst>
              <a:ext uri="{FF2B5EF4-FFF2-40B4-BE49-F238E27FC236}">
                <a16:creationId xmlns:a16="http://schemas.microsoft.com/office/drawing/2014/main" id="{A16D9F33-A823-4C8B-959B-55F1504D9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9E5D14-FF7F-400B-848D-901188F771F7}"/>
              </a:ext>
            </a:extLst>
          </p:cNvPr>
          <p:cNvSpPr>
            <a:spLocks noGrp="1"/>
          </p:cNvSpPr>
          <p:nvPr>
            <p:ph type="sldNum" sz="quarter" idx="12"/>
          </p:nvPr>
        </p:nvSpPr>
        <p:spPr/>
        <p:txBody>
          <a:bodyPr/>
          <a:lstStyle/>
          <a:p>
            <a:fld id="{6EC95319-6415-49FC-A912-AAB1828627D3}" type="slidenum">
              <a:rPr lang="en-US" smtClean="0"/>
              <a:t>‹Nr.›</a:t>
            </a:fld>
            <a:endParaRPr lang="en-US"/>
          </a:p>
        </p:txBody>
      </p:sp>
    </p:spTree>
    <p:extLst>
      <p:ext uri="{BB962C8B-B14F-4D97-AF65-F5344CB8AC3E}">
        <p14:creationId xmlns:p14="http://schemas.microsoft.com/office/powerpoint/2010/main" val="3004475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389696" y="387449"/>
            <a:ext cx="11421304" cy="427036"/>
          </a:xfrm>
        </p:spPr>
        <p:txBody>
          <a:bodyPr/>
          <a:lstStyle>
            <a:lvl1pPr>
              <a:defRPr sz="2800"/>
            </a:lvl1pPr>
          </a:lstStyle>
          <a:p>
            <a:r>
              <a:rPr lang="en-US" dirty="0"/>
              <a:t>Click to add one-line title</a:t>
            </a:r>
          </a:p>
        </p:txBody>
      </p:sp>
      <p:sp>
        <p:nvSpPr>
          <p:cNvPr id="8" name="Rectangle 7"/>
          <p:cNvSpPr/>
          <p:nvPr userDrawn="1"/>
        </p:nvSpPr>
        <p:spPr>
          <a:xfrm>
            <a:off x="385100" y="843885"/>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Light" panose="020B0303030202060203" pitchFamily="34" charset="0"/>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0"/>
          </p:nvPr>
        </p:nvSpPr>
        <p:spPr/>
        <p:txBody>
          <a:bodyPr/>
          <a:lstStyle>
            <a:lvl1pPr>
              <a:defRPr>
                <a:latin typeface="MetricHPE Light" panose="020B0303030202060203" pitchFamily="34" charset="0"/>
              </a:defRPr>
            </a:lvl1pPr>
          </a:lstStyle>
          <a:p>
            <a:r>
              <a:rPr lang="en-US" dirty="0"/>
              <a:t>Confidential</a:t>
            </a:r>
          </a:p>
        </p:txBody>
      </p:sp>
      <p:sp>
        <p:nvSpPr>
          <p:cNvPr id="3" name="Slide Number Placeholder 2"/>
          <p:cNvSpPr>
            <a:spLocks noGrp="1"/>
          </p:cNvSpPr>
          <p:nvPr>
            <p:ph type="sldNum" sz="quarter" idx="11"/>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‹Nr.›</a:t>
            </a:fld>
            <a:endParaRPr lang="en-US" dirty="0"/>
          </a:p>
        </p:txBody>
      </p:sp>
    </p:spTree>
    <p:extLst>
      <p:ext uri="{BB962C8B-B14F-4D97-AF65-F5344CB8AC3E}">
        <p14:creationId xmlns:p14="http://schemas.microsoft.com/office/powerpoint/2010/main" val="1229323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444D3DD9-1F20-4375-BD98-1E872F738F01}" type="datetimeFigureOut">
              <a:rPr lang="de-DE" smtClean="0"/>
              <a:t>22.06.2021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40E3E9E-E3AB-46F3-9758-004936020203}" type="slidenum">
              <a:rPr lang="de-DE" smtClean="0"/>
              <a:t>‹Nr.›</a:t>
            </a:fld>
            <a:endParaRPr lang="de-DE"/>
          </a:p>
        </p:txBody>
      </p:sp>
    </p:spTree>
    <p:extLst>
      <p:ext uri="{BB962C8B-B14F-4D97-AF65-F5344CB8AC3E}">
        <p14:creationId xmlns:p14="http://schemas.microsoft.com/office/powerpoint/2010/main" val="384669858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444D3DD9-1F20-4375-BD98-1E872F738F01}" type="datetimeFigureOut">
              <a:rPr lang="de-DE" smtClean="0"/>
              <a:t>22.06.2021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40E3E9E-E3AB-46F3-9758-004936020203}" type="slidenum">
              <a:rPr lang="de-DE" smtClean="0"/>
              <a:t>‹Nr.›</a:t>
            </a:fld>
            <a:endParaRPr lang="de-DE"/>
          </a:p>
        </p:txBody>
      </p:sp>
    </p:spTree>
    <p:extLst>
      <p:ext uri="{BB962C8B-B14F-4D97-AF65-F5344CB8AC3E}">
        <p14:creationId xmlns:p14="http://schemas.microsoft.com/office/powerpoint/2010/main" val="231518860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444D3DD9-1F20-4375-BD98-1E872F738F01}" type="datetimeFigureOut">
              <a:rPr lang="de-DE" smtClean="0"/>
              <a:t>22.06.2021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40E3E9E-E3AB-46F3-9758-004936020203}" type="slidenum">
              <a:rPr lang="de-DE" smtClean="0"/>
              <a:t>‹Nr.›</a:t>
            </a:fld>
            <a:endParaRPr lang="de-DE"/>
          </a:p>
        </p:txBody>
      </p:sp>
    </p:spTree>
    <p:extLst>
      <p:ext uri="{BB962C8B-B14F-4D97-AF65-F5344CB8AC3E}">
        <p14:creationId xmlns:p14="http://schemas.microsoft.com/office/powerpoint/2010/main" val="192570107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444D3DD9-1F20-4375-BD98-1E872F738F01}" type="datetimeFigureOut">
              <a:rPr lang="de-DE" smtClean="0"/>
              <a:t>22.06.2021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40E3E9E-E3AB-46F3-9758-004936020203}" type="slidenum">
              <a:rPr lang="de-DE" smtClean="0"/>
              <a:t>‹Nr.›</a:t>
            </a:fld>
            <a:endParaRPr lang="de-DE"/>
          </a:p>
        </p:txBody>
      </p:sp>
    </p:spTree>
    <p:extLst>
      <p:ext uri="{BB962C8B-B14F-4D97-AF65-F5344CB8AC3E}">
        <p14:creationId xmlns:p14="http://schemas.microsoft.com/office/powerpoint/2010/main" val="97862894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444D3DD9-1F20-4375-BD98-1E872F738F01}" type="datetimeFigureOut">
              <a:rPr lang="de-DE" smtClean="0"/>
              <a:t>22.06.2021</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340E3E9E-E3AB-46F3-9758-004936020203}" type="slidenum">
              <a:rPr lang="de-DE" smtClean="0"/>
              <a:t>‹Nr.›</a:t>
            </a:fld>
            <a:endParaRPr lang="de-DE"/>
          </a:p>
        </p:txBody>
      </p:sp>
    </p:spTree>
    <p:extLst>
      <p:ext uri="{BB962C8B-B14F-4D97-AF65-F5344CB8AC3E}">
        <p14:creationId xmlns:p14="http://schemas.microsoft.com/office/powerpoint/2010/main" val="38790527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444D3DD9-1F20-4375-BD98-1E872F738F01}" type="datetimeFigureOut">
              <a:rPr lang="de-DE" smtClean="0"/>
              <a:t>22.06.2021</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340E3E9E-E3AB-46F3-9758-004936020203}" type="slidenum">
              <a:rPr lang="de-DE" smtClean="0"/>
              <a:t>‹Nr.›</a:t>
            </a:fld>
            <a:endParaRPr lang="de-DE"/>
          </a:p>
        </p:txBody>
      </p:sp>
    </p:spTree>
    <p:extLst>
      <p:ext uri="{BB962C8B-B14F-4D97-AF65-F5344CB8AC3E}">
        <p14:creationId xmlns:p14="http://schemas.microsoft.com/office/powerpoint/2010/main" val="84157317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444D3DD9-1F20-4375-BD98-1E872F738F01}" type="datetimeFigureOut">
              <a:rPr lang="de-DE" smtClean="0"/>
              <a:t>22.06.2021</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340E3E9E-E3AB-46F3-9758-004936020203}" type="slidenum">
              <a:rPr lang="de-DE" smtClean="0"/>
              <a:t>‹Nr.›</a:t>
            </a:fld>
            <a:endParaRPr lang="de-DE"/>
          </a:p>
        </p:txBody>
      </p:sp>
    </p:spTree>
    <p:extLst>
      <p:ext uri="{BB962C8B-B14F-4D97-AF65-F5344CB8AC3E}">
        <p14:creationId xmlns:p14="http://schemas.microsoft.com/office/powerpoint/2010/main" val="144381117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444D3DD9-1F20-4375-BD98-1E872F738F01}" type="datetimeFigureOut">
              <a:rPr lang="de-DE" smtClean="0"/>
              <a:t>22.06.2021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40E3E9E-E3AB-46F3-9758-004936020203}" type="slidenum">
              <a:rPr lang="de-DE" smtClean="0"/>
              <a:t>‹Nr.›</a:t>
            </a:fld>
            <a:endParaRPr lang="de-DE"/>
          </a:p>
        </p:txBody>
      </p:sp>
    </p:spTree>
    <p:extLst>
      <p:ext uri="{BB962C8B-B14F-4D97-AF65-F5344CB8AC3E}">
        <p14:creationId xmlns:p14="http://schemas.microsoft.com/office/powerpoint/2010/main" val="118646534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444D3DD9-1F20-4375-BD98-1E872F738F01}" type="datetimeFigureOut">
              <a:rPr lang="de-DE" smtClean="0"/>
              <a:t>22.06.2021</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40E3E9E-E3AB-46F3-9758-004936020203}" type="slidenum">
              <a:rPr lang="de-DE" smtClean="0"/>
              <a:t>‹Nr.›</a:t>
            </a:fld>
            <a:endParaRPr lang="de-DE"/>
          </a:p>
        </p:txBody>
      </p:sp>
    </p:spTree>
    <p:extLst>
      <p:ext uri="{BB962C8B-B14F-4D97-AF65-F5344CB8AC3E}">
        <p14:creationId xmlns:p14="http://schemas.microsoft.com/office/powerpoint/2010/main" val="340274777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444D3DD9-1F20-4375-BD98-1E872F738F01}" type="datetimeFigureOut">
              <a:rPr lang="de-DE" smtClean="0"/>
              <a:t>22.06.2021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40E3E9E-E3AB-46F3-9758-004936020203}" type="slidenum">
              <a:rPr lang="de-DE" smtClean="0"/>
              <a:t>‹Nr.›</a:t>
            </a:fld>
            <a:endParaRPr lang="de-DE"/>
          </a:p>
        </p:txBody>
      </p:sp>
    </p:spTree>
    <p:extLst>
      <p:ext uri="{BB962C8B-B14F-4D97-AF65-F5344CB8AC3E}">
        <p14:creationId xmlns:p14="http://schemas.microsoft.com/office/powerpoint/2010/main" val="3331701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Geo 1">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Speaker title</a:t>
            </a:r>
          </a:p>
        </p:txBody>
      </p:sp>
      <p:sp>
        <p:nvSpPr>
          <p:cNvPr id="9" name="Text Placeholder 4">
            <a:extLst>
              <a:ext uri="{FF2B5EF4-FFF2-40B4-BE49-F238E27FC236}">
                <a16:creationId xmlns:a16="http://schemas.microsoft.com/office/drawing/2014/main" id="{917FE613-4634-DA48-AB6F-1E627297CBAD}"/>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pic>
        <p:nvPicPr>
          <p:cNvPr id="10" name="Picture 9">
            <a:extLst>
              <a:ext uri="{FF2B5EF4-FFF2-40B4-BE49-F238E27FC236}">
                <a16:creationId xmlns:a16="http://schemas.microsoft.com/office/drawing/2014/main" id="{BF7DBCB4-254E-46F6-A6A0-6DD624AFBE42}"/>
              </a:ext>
            </a:extLst>
          </p:cNvPr>
          <p:cNvPicPr>
            <a:picLocks noChangeAspect="1"/>
          </p:cNvPicPr>
          <p:nvPr userDrawn="1"/>
        </p:nvPicPr>
        <p:blipFill>
          <a:blip r:embed="rId2"/>
          <a:stretch>
            <a:fillRect/>
          </a:stretch>
        </p:blipFill>
        <p:spPr>
          <a:xfrm>
            <a:off x="293688" y="298375"/>
            <a:ext cx="2622570" cy="867436"/>
          </a:xfrm>
          <a:prstGeom prst="rect">
            <a:avLst/>
          </a:prstGeom>
        </p:spPr>
      </p:pic>
      <p:sp>
        <p:nvSpPr>
          <p:cNvPr id="12" name="Title 1">
            <a:extLst>
              <a:ext uri="{FF2B5EF4-FFF2-40B4-BE49-F238E27FC236}">
                <a16:creationId xmlns:a16="http://schemas.microsoft.com/office/drawing/2014/main" id="{88F16FE3-942E-49EF-9BC0-959403DD84FE}"/>
              </a:ext>
            </a:extLst>
          </p:cNvPr>
          <p:cNvSpPr>
            <a:spLocks noGrp="1"/>
          </p:cNvSpPr>
          <p:nvPr>
            <p:ph type="title" hasCustomPrompt="1"/>
          </p:nvPr>
        </p:nvSpPr>
        <p:spPr>
          <a:xfrm>
            <a:off x="584200" y="2425780"/>
            <a:ext cx="4178300" cy="1107996"/>
          </a:xfrm>
          <a:noFill/>
        </p:spPr>
        <p:txBody>
          <a:bodyPr wrap="square"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13" name="TextBox 12">
            <a:extLst>
              <a:ext uri="{FF2B5EF4-FFF2-40B4-BE49-F238E27FC236}">
                <a16:creationId xmlns:a16="http://schemas.microsoft.com/office/drawing/2014/main" id="{56659317-68AF-47D7-8756-B3667331E888}"/>
              </a:ext>
            </a:extLst>
          </p:cNvPr>
          <p:cNvSpPr txBox="1"/>
          <p:nvPr userDrawn="1"/>
        </p:nvSpPr>
        <p:spPr>
          <a:xfrm>
            <a:off x="582042" y="5949435"/>
            <a:ext cx="4174107" cy="215444"/>
          </a:xfrm>
          <a:prstGeom prst="rect">
            <a:avLst/>
          </a:prstGeom>
          <a:noFill/>
        </p:spPr>
        <p:txBody>
          <a:bodyPr wrap="square" lIns="0" tIns="0" rIns="0" bIns="0" rtlCol="0">
            <a:spAutoFit/>
          </a:bodyPr>
          <a:lstStyle/>
          <a:p>
            <a:pPr algn="l"/>
            <a:r>
              <a:rPr lang="en-US" sz="1400">
                <a:solidFill>
                  <a:schemeClr val="accent1"/>
                </a:solidFill>
                <a:latin typeface="+mj-lt"/>
              </a:rPr>
              <a:t>Core OS and Intelligent Edge</a:t>
            </a:r>
          </a:p>
        </p:txBody>
      </p:sp>
      <p:pic>
        <p:nvPicPr>
          <p:cNvPr id="3" name="Picture 2" descr="A picture containing building&#10;&#10;Description automatically generated">
            <a:extLst>
              <a:ext uri="{FF2B5EF4-FFF2-40B4-BE49-F238E27FC236}">
                <a16:creationId xmlns:a16="http://schemas.microsoft.com/office/drawing/2014/main" id="{F2C365A3-8AC2-42C6-B1E7-FBB21F6B8FE5}"/>
              </a:ext>
            </a:extLst>
          </p:cNvPr>
          <p:cNvPicPr>
            <a:picLocks noChangeAspect="1"/>
          </p:cNvPicPr>
          <p:nvPr userDrawn="1"/>
        </p:nvPicPr>
        <p:blipFill>
          <a:blip r:embed="rId3">
            <a:alphaModFix amt="85000"/>
            <a:extLst>
              <a:ext uri="{28A0092B-C50C-407E-A947-70E740481C1C}">
                <a14:useLocalDpi xmlns:a14="http://schemas.microsoft.com/office/drawing/2010/main" val="0"/>
              </a:ext>
            </a:extLst>
          </a:blip>
          <a:stretch>
            <a:fillRect/>
          </a:stretch>
        </p:blipFill>
        <p:spPr>
          <a:xfrm>
            <a:off x="6073896" y="595116"/>
            <a:ext cx="5667768" cy="5667768"/>
          </a:xfrm>
          <a:prstGeom prst="rect">
            <a:avLst/>
          </a:prstGeom>
        </p:spPr>
      </p:pic>
    </p:spTree>
    <p:extLst>
      <p:ext uri="{BB962C8B-B14F-4D97-AF65-F5344CB8AC3E}">
        <p14:creationId xmlns:p14="http://schemas.microsoft.com/office/powerpoint/2010/main" val="2739039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614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444D3DD9-1F20-4375-BD98-1E872F738F01}" type="datetimeFigureOut">
              <a:rPr lang="de-DE" smtClean="0"/>
              <a:t>22.06.2021</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40E3E9E-E3AB-46F3-9758-004936020203}" type="slidenum">
              <a:rPr lang="de-DE" smtClean="0"/>
              <a:t>‹Nr.›</a:t>
            </a:fld>
            <a:endParaRPr lang="de-DE"/>
          </a:p>
        </p:txBody>
      </p:sp>
    </p:spTree>
    <p:extLst>
      <p:ext uri="{BB962C8B-B14F-4D97-AF65-F5344CB8AC3E}">
        <p14:creationId xmlns:p14="http://schemas.microsoft.com/office/powerpoint/2010/main" val="374280566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C7A07-96C3-42AF-943D-953C86C3DAAD}"/>
              </a:ext>
            </a:extLst>
          </p:cNvPr>
          <p:cNvSpPr>
            <a:spLocks noGrp="1"/>
          </p:cNvSpPr>
          <p:nvPr>
            <p:ph type="ctrTitle"/>
          </p:nvPr>
        </p:nvSpPr>
        <p:spPr>
          <a:xfrm>
            <a:off x="1524000" y="1463557"/>
            <a:ext cx="9144000" cy="2387600"/>
          </a:xfrm>
        </p:spPr>
        <p:txBody>
          <a:bodyPr anchor="b">
            <a:normAutofit/>
          </a:bodyPr>
          <a:lstStyle>
            <a:lvl1pPr algn="ctr">
              <a:lnSpc>
                <a:spcPct val="90000"/>
              </a:lnSpc>
              <a:defRPr sz="5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CEE38DF-F503-4E79-B1B0-16489708A1B5}"/>
              </a:ext>
            </a:extLst>
          </p:cNvPr>
          <p:cNvSpPr>
            <a:spLocks noGrp="1"/>
          </p:cNvSpPr>
          <p:nvPr>
            <p:ph type="subTitle" idx="1"/>
          </p:nvPr>
        </p:nvSpPr>
        <p:spPr>
          <a:xfrm>
            <a:off x="1524000" y="3943232"/>
            <a:ext cx="9144000" cy="1655762"/>
          </a:xfrm>
        </p:spPr>
        <p:txBody>
          <a:bodyPr>
            <a:normAutofit/>
          </a:bodyPr>
          <a:lstStyle>
            <a:lvl1pPr marL="0" indent="0" algn="ctr">
              <a:lnSpc>
                <a:spcPts val="3200"/>
              </a:lnSpc>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C1D965B-87A4-4F43-BE02-800BCCDF42EF}"/>
              </a:ext>
            </a:extLst>
          </p:cNvPr>
          <p:cNvSpPr>
            <a:spLocks noGrp="1"/>
          </p:cNvSpPr>
          <p:nvPr>
            <p:ph type="dt" sz="half" idx="10"/>
          </p:nvPr>
        </p:nvSpPr>
        <p:spPr>
          <a:xfrm>
            <a:off x="420624" y="6217920"/>
            <a:ext cx="2743200" cy="640080"/>
          </a:xfrm>
        </p:spPr>
        <p:txBody>
          <a:bodyPr anchor="ctr" anchorCtr="0"/>
          <a:lstStyle/>
          <a:p>
            <a:fld id="{403CB87E-4591-47A1-9046-CF63F17215EF}" type="datetime2">
              <a:rPr lang="en-US" smtClean="0"/>
              <a:t>Tuesday, June 22, 2021</a:t>
            </a:fld>
            <a:endParaRPr lang="en-US" dirty="0"/>
          </a:p>
        </p:txBody>
      </p:sp>
      <p:sp>
        <p:nvSpPr>
          <p:cNvPr id="5" name="Footer Placeholder 4">
            <a:extLst>
              <a:ext uri="{FF2B5EF4-FFF2-40B4-BE49-F238E27FC236}">
                <a16:creationId xmlns:a16="http://schemas.microsoft.com/office/drawing/2014/main" id="{389ED35B-CBF1-40D9-BAA7-CF9E1E22B8FC}"/>
              </a:ext>
            </a:extLst>
          </p:cNvPr>
          <p:cNvSpPr>
            <a:spLocks noGrp="1"/>
          </p:cNvSpPr>
          <p:nvPr>
            <p:ph type="ftr" sz="quarter" idx="11"/>
          </p:nvPr>
        </p:nvSpPr>
        <p:spPr>
          <a:xfrm>
            <a:off x="3767328" y="6217920"/>
            <a:ext cx="7196328" cy="640080"/>
          </a:xfrm>
        </p:spPr>
        <p:txBody>
          <a:bodyPr anchor="ctr" anchorCtr="0"/>
          <a:lstStyle/>
          <a:p>
            <a:r>
              <a:rPr lang="en-US" dirty="0"/>
              <a:t>Sample Footer Text</a:t>
            </a:r>
          </a:p>
        </p:txBody>
      </p:sp>
      <p:sp>
        <p:nvSpPr>
          <p:cNvPr id="6" name="Slide Number Placeholder 5">
            <a:extLst>
              <a:ext uri="{FF2B5EF4-FFF2-40B4-BE49-F238E27FC236}">
                <a16:creationId xmlns:a16="http://schemas.microsoft.com/office/drawing/2014/main" id="{3D26653A-450D-4BDE-8718-99F2D9314259}"/>
              </a:ext>
            </a:extLst>
          </p:cNvPr>
          <p:cNvSpPr>
            <a:spLocks noGrp="1"/>
          </p:cNvSpPr>
          <p:nvPr>
            <p:ph type="sldNum" sz="quarter" idx="12"/>
          </p:nvPr>
        </p:nvSpPr>
        <p:spPr>
          <a:xfrm>
            <a:off x="11503152" y="0"/>
            <a:ext cx="685800" cy="685800"/>
          </a:xfrm>
        </p:spPr>
        <p:txBody>
          <a:bodyPr/>
          <a:lstStyle>
            <a:lvl1pPr algn="ctr">
              <a:defRPr/>
            </a:lvl1pPr>
          </a:lstStyle>
          <a:p>
            <a:fld id="{3A4F6043-7A67-491B-98BC-F933DED7226D}" type="slidenum">
              <a:rPr lang="en-US" smtClean="0"/>
              <a:t>‹Nr.›</a:t>
            </a:fld>
            <a:endParaRPr lang="en-US"/>
          </a:p>
        </p:txBody>
      </p:sp>
    </p:spTree>
    <p:extLst>
      <p:ext uri="{BB962C8B-B14F-4D97-AF65-F5344CB8AC3E}">
        <p14:creationId xmlns:p14="http://schemas.microsoft.com/office/powerpoint/2010/main" val="354988989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4413-82C1-4EBC-8C6B-BC5F842D13A2}"/>
              </a:ext>
            </a:extLst>
          </p:cNvPr>
          <p:cNvSpPr>
            <a:spLocks noGrp="1"/>
          </p:cNvSpPr>
          <p:nvPr>
            <p:ph type="title"/>
          </p:nvPr>
        </p:nvSpPr>
        <p:spPr>
          <a:xfrm>
            <a:off x="420624" y="365125"/>
            <a:ext cx="10543032" cy="1325563"/>
          </a:xfrm>
        </p:spPr>
        <p:txBody>
          <a:bodyPr>
            <a:normAutofit/>
          </a:bodyPr>
          <a:lstStyle>
            <a:lvl1pPr>
              <a:lnSpc>
                <a:spcPct val="90000"/>
              </a:lnSpc>
              <a:defRPr sz="5200"/>
            </a:lvl1pPr>
          </a:lstStyle>
          <a:p>
            <a:r>
              <a:rPr lang="en-US" dirty="0"/>
              <a:t>Click to edit Master title style</a:t>
            </a:r>
          </a:p>
        </p:txBody>
      </p:sp>
      <p:sp>
        <p:nvSpPr>
          <p:cNvPr id="3" name="Content Placeholder 2">
            <a:extLst>
              <a:ext uri="{FF2B5EF4-FFF2-40B4-BE49-F238E27FC236}">
                <a16:creationId xmlns:a16="http://schemas.microsoft.com/office/drawing/2014/main" id="{328F029A-192E-4A44-ACC7-6C5212C77736}"/>
              </a:ext>
            </a:extLst>
          </p:cNvPr>
          <p:cNvSpPr>
            <a:spLocks noGrp="1"/>
          </p:cNvSpPr>
          <p:nvPr>
            <p:ph idx="1"/>
          </p:nvPr>
        </p:nvSpPr>
        <p:spPr>
          <a:xfrm>
            <a:off x="420625" y="1825625"/>
            <a:ext cx="10543031" cy="4206383"/>
          </a:xfrm>
        </p:spPr>
        <p:txBody>
          <a:bodyPr/>
          <a:lstStyle>
            <a:lvl1pPr>
              <a:defRPr sz="2400"/>
            </a:lvl1pPr>
            <a:lvl2pPr>
              <a:defRPr sz="22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D1A7D4-E57E-4789-896B-B2A051BF94F6}"/>
              </a:ext>
            </a:extLst>
          </p:cNvPr>
          <p:cNvSpPr>
            <a:spLocks noGrp="1"/>
          </p:cNvSpPr>
          <p:nvPr>
            <p:ph type="dt" sz="half" idx="10"/>
          </p:nvPr>
        </p:nvSpPr>
        <p:spPr>
          <a:xfrm>
            <a:off x="420624" y="6217920"/>
            <a:ext cx="2743200" cy="640080"/>
          </a:xfrm>
        </p:spPr>
        <p:txBody>
          <a:bodyPr/>
          <a:lstStyle>
            <a:lvl1pPr>
              <a:defRPr>
                <a:solidFill>
                  <a:schemeClr val="tx2"/>
                </a:solidFill>
              </a:defRPr>
            </a:lvl1pPr>
          </a:lstStyle>
          <a:p>
            <a:fld id="{F33DE70B-B772-416E-A790-995760B1742E}" type="datetime2">
              <a:rPr lang="en-US" smtClean="0"/>
              <a:t>Tuesday, June 22, 2021</a:t>
            </a:fld>
            <a:endParaRPr lang="en-US" dirty="0"/>
          </a:p>
        </p:txBody>
      </p:sp>
      <p:sp>
        <p:nvSpPr>
          <p:cNvPr id="5" name="Footer Placeholder 4">
            <a:extLst>
              <a:ext uri="{FF2B5EF4-FFF2-40B4-BE49-F238E27FC236}">
                <a16:creationId xmlns:a16="http://schemas.microsoft.com/office/drawing/2014/main" id="{A07B63EE-3B35-4F8A-BDA3-E778BFE14CA1}"/>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C8339EF2-7937-4C30-A883-7F7BD02802BC}"/>
              </a:ext>
            </a:extLst>
          </p:cNvPr>
          <p:cNvSpPr>
            <a:spLocks noGrp="1"/>
          </p:cNvSpPr>
          <p:nvPr>
            <p:ph type="sldNum" sz="quarter" idx="12"/>
          </p:nvPr>
        </p:nvSpPr>
        <p:spPr/>
        <p:txBody>
          <a:bodyPr/>
          <a:lstStyle>
            <a:lvl1pPr algn="ctr">
              <a:defRPr>
                <a:solidFill>
                  <a:schemeClr val="tx2"/>
                </a:solidFill>
              </a:defRPr>
            </a:lvl1pPr>
          </a:lstStyle>
          <a:p>
            <a:fld id="{3A4F6043-7A67-491B-98BC-F933DED7226D}" type="slidenum">
              <a:rPr lang="en-US" smtClean="0"/>
              <a:pPr/>
              <a:t>‹Nr.›</a:t>
            </a:fld>
            <a:endParaRPr lang="en-US" dirty="0"/>
          </a:p>
        </p:txBody>
      </p:sp>
    </p:spTree>
    <p:extLst>
      <p:ext uri="{BB962C8B-B14F-4D97-AF65-F5344CB8AC3E}">
        <p14:creationId xmlns:p14="http://schemas.microsoft.com/office/powerpoint/2010/main" val="302364590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AF4BC-D1E9-40F0-A26B-9EA9B6B69755}"/>
              </a:ext>
            </a:extLst>
          </p:cNvPr>
          <p:cNvSpPr>
            <a:spLocks noGrp="1"/>
          </p:cNvSpPr>
          <p:nvPr>
            <p:ph type="title"/>
          </p:nvPr>
        </p:nvSpPr>
        <p:spPr>
          <a:xfrm>
            <a:off x="420624" y="1081941"/>
            <a:ext cx="10543032" cy="2852737"/>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FF7974A6-FAB9-47DA-8F1A-701DFC8DF327}"/>
              </a:ext>
            </a:extLst>
          </p:cNvPr>
          <p:cNvSpPr>
            <a:spLocks noGrp="1"/>
          </p:cNvSpPr>
          <p:nvPr>
            <p:ph type="body" idx="1"/>
          </p:nvPr>
        </p:nvSpPr>
        <p:spPr>
          <a:xfrm>
            <a:off x="420624" y="3961666"/>
            <a:ext cx="10543032" cy="1500187"/>
          </a:xfrm>
        </p:spPr>
        <p:txBody>
          <a:bodyPr>
            <a:no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64E2B4-314C-4D4F-8938-E437A2EF527B}"/>
              </a:ext>
            </a:extLst>
          </p:cNvPr>
          <p:cNvSpPr>
            <a:spLocks noGrp="1"/>
          </p:cNvSpPr>
          <p:nvPr>
            <p:ph type="dt" sz="half" idx="10"/>
          </p:nvPr>
        </p:nvSpPr>
        <p:spPr/>
        <p:txBody>
          <a:bodyPr/>
          <a:lstStyle/>
          <a:p>
            <a:fld id="{76760CDE-A6F1-4138-AF12-ED09E8E5FB6B}" type="datetime2">
              <a:rPr lang="en-US" smtClean="0"/>
              <a:t>Tuesday, June 22, 2021</a:t>
            </a:fld>
            <a:endParaRPr lang="en-US"/>
          </a:p>
        </p:txBody>
      </p:sp>
      <p:sp>
        <p:nvSpPr>
          <p:cNvPr id="5" name="Footer Placeholder 4">
            <a:extLst>
              <a:ext uri="{FF2B5EF4-FFF2-40B4-BE49-F238E27FC236}">
                <a16:creationId xmlns:a16="http://schemas.microsoft.com/office/drawing/2014/main" id="{72442F23-6986-4A36-97F0-13F305A2DEBF}"/>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94BA1B9-2423-42BD-A553-DC5703F6243F}"/>
              </a:ext>
            </a:extLst>
          </p:cNvPr>
          <p:cNvSpPr>
            <a:spLocks noGrp="1"/>
          </p:cNvSpPr>
          <p:nvPr>
            <p:ph type="sldNum" sz="quarter" idx="12"/>
          </p:nvPr>
        </p:nvSpPr>
        <p:spPr/>
        <p:txBody>
          <a:bodyPr/>
          <a:lstStyle/>
          <a:p>
            <a:fld id="{3A4F6043-7A67-491B-98BC-F933DED7226D}" type="slidenum">
              <a:rPr lang="en-US" smtClean="0"/>
              <a:pPr/>
              <a:t>‹Nr.›</a:t>
            </a:fld>
            <a:endParaRPr lang="en-US" dirty="0"/>
          </a:p>
        </p:txBody>
      </p:sp>
    </p:spTree>
    <p:extLst>
      <p:ext uri="{BB962C8B-B14F-4D97-AF65-F5344CB8AC3E}">
        <p14:creationId xmlns:p14="http://schemas.microsoft.com/office/powerpoint/2010/main" val="96017292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64F76-994F-4AB5-B17B-46C0C2FA5AE5}"/>
              </a:ext>
            </a:extLst>
          </p:cNvPr>
          <p:cNvSpPr>
            <a:spLocks noGrp="1"/>
          </p:cNvSpPr>
          <p:nvPr>
            <p:ph type="title"/>
          </p:nvPr>
        </p:nvSpPr>
        <p:spPr>
          <a:xfrm>
            <a:off x="420624" y="365125"/>
            <a:ext cx="10543032" cy="1325563"/>
          </a:xfrm>
        </p:spPr>
        <p:txBody>
          <a:bodyPr>
            <a:normAutofit/>
          </a:bodyPr>
          <a:lstStyle>
            <a:lvl1pPr>
              <a:defRPr sz="5200"/>
            </a:lvl1pPr>
          </a:lstStyle>
          <a:p>
            <a:r>
              <a:rPr lang="en-US" dirty="0"/>
              <a:t>Click to edit Master title style</a:t>
            </a:r>
          </a:p>
        </p:txBody>
      </p:sp>
      <p:sp>
        <p:nvSpPr>
          <p:cNvPr id="3" name="Content Placeholder 2">
            <a:extLst>
              <a:ext uri="{FF2B5EF4-FFF2-40B4-BE49-F238E27FC236}">
                <a16:creationId xmlns:a16="http://schemas.microsoft.com/office/drawing/2014/main" id="{55A69B3B-A540-4556-98C8-1F49704A794E}"/>
              </a:ext>
            </a:extLst>
          </p:cNvPr>
          <p:cNvSpPr>
            <a:spLocks noGrp="1"/>
          </p:cNvSpPr>
          <p:nvPr>
            <p:ph sz="half" idx="1"/>
          </p:nvPr>
        </p:nvSpPr>
        <p:spPr>
          <a:xfrm>
            <a:off x="420624" y="1825625"/>
            <a:ext cx="5599176" cy="4206382"/>
          </a:xfrm>
        </p:spPr>
        <p:txBody>
          <a:bodyPr/>
          <a:lstStyle>
            <a:lvl1pPr marL="457200" indent="-457200">
              <a:buFont typeface="Wingdings 2" panose="05020102010507070707" pitchFamily="18" charset="2"/>
              <a:buChar char="¬"/>
              <a:defRPr/>
            </a:lvl1pPr>
            <a:lvl2pPr marL="800100" indent="-342900">
              <a:buFont typeface="Wingdings 2" panose="05020102010507070707" pitchFamily="18" charset="2"/>
              <a:buChar char="¬"/>
              <a:defRPr/>
            </a:lvl2pPr>
            <a:lvl3pPr marL="1257300" indent="-342900">
              <a:buFont typeface="Wingdings 2" panose="05020102010507070707" pitchFamily="18" charset="2"/>
              <a:buChar char="¬"/>
              <a:defRPr/>
            </a:lvl3pPr>
            <a:lvl4pPr marL="1657350" indent="-285750">
              <a:buFont typeface="Wingdings 2" panose="05020102010507070707" pitchFamily="18" charset="2"/>
              <a:buChar char="¬"/>
              <a:defRPr/>
            </a:lvl4pPr>
            <a:lvl5pPr marL="2114550" indent="-285750">
              <a:buFont typeface="Wingdings 2" panose="05020102010507070707" pitchFamily="18"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EC72438-7C63-48F2-9D6F-2461BFD6D5E5}"/>
              </a:ext>
            </a:extLst>
          </p:cNvPr>
          <p:cNvSpPr>
            <a:spLocks noGrp="1"/>
          </p:cNvSpPr>
          <p:nvPr>
            <p:ph sz="half" idx="2"/>
          </p:nvPr>
        </p:nvSpPr>
        <p:spPr>
          <a:xfrm>
            <a:off x="6172200" y="1825625"/>
            <a:ext cx="4791456" cy="4206382"/>
          </a:xfrm>
        </p:spPr>
        <p:txBody>
          <a:bodyPr/>
          <a:lstStyle>
            <a:lvl1pPr marL="228600" indent="-228600">
              <a:buFont typeface="Wingdings 2" panose="05020102010507070707" pitchFamily="18" charset="2"/>
              <a:buChar char="¬"/>
              <a:defRPr/>
            </a:lvl1pPr>
            <a:lvl2pPr marL="685800" indent="-228600">
              <a:buFont typeface="Wingdings 2" panose="05020102010507070707" pitchFamily="18" charset="2"/>
              <a:buChar char="¬"/>
              <a:defRPr/>
            </a:lvl2pPr>
            <a:lvl3pPr marL="1143000" indent="-228600">
              <a:buFont typeface="Wingdings 2" panose="05020102010507070707" pitchFamily="18" charset="2"/>
              <a:buChar char="¬"/>
              <a:defRPr/>
            </a:lvl3pPr>
            <a:lvl4pPr marL="1600200" indent="-228600">
              <a:buFont typeface="Wingdings 2" panose="05020102010507070707" pitchFamily="18" charset="2"/>
              <a:buChar char="¬"/>
              <a:defRPr/>
            </a:lvl4pPr>
            <a:lvl5pPr marL="2057400" indent="-228600">
              <a:buFont typeface="Wingdings 2" panose="05020102010507070707" pitchFamily="18"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FA1B49-6AAA-4DA7-970F-B75899F1AB51}"/>
              </a:ext>
            </a:extLst>
          </p:cNvPr>
          <p:cNvSpPr>
            <a:spLocks noGrp="1"/>
          </p:cNvSpPr>
          <p:nvPr>
            <p:ph type="dt" sz="half" idx="10"/>
          </p:nvPr>
        </p:nvSpPr>
        <p:spPr/>
        <p:txBody>
          <a:bodyPr/>
          <a:lstStyle/>
          <a:p>
            <a:fld id="{DB15F8B1-DB7B-4D28-A97D-40FB2DD1EF78}" type="datetime2">
              <a:rPr lang="en-US" smtClean="0"/>
              <a:t>Tuesday, June 22, 2021</a:t>
            </a:fld>
            <a:endParaRPr lang="en-US"/>
          </a:p>
        </p:txBody>
      </p:sp>
      <p:sp>
        <p:nvSpPr>
          <p:cNvPr id="6" name="Footer Placeholder 5">
            <a:extLst>
              <a:ext uri="{FF2B5EF4-FFF2-40B4-BE49-F238E27FC236}">
                <a16:creationId xmlns:a16="http://schemas.microsoft.com/office/drawing/2014/main" id="{DEE3649A-B9A2-4737-B47E-758DC140688B}"/>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250C1407-C705-451C-878E-8175DCCD500D}"/>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257489188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F9955-0460-4A20-8FC6-300595560010}"/>
              </a:ext>
            </a:extLst>
          </p:cNvPr>
          <p:cNvSpPr>
            <a:spLocks noGrp="1"/>
          </p:cNvSpPr>
          <p:nvPr>
            <p:ph type="title"/>
          </p:nvPr>
        </p:nvSpPr>
        <p:spPr>
          <a:xfrm>
            <a:off x="420624" y="365125"/>
            <a:ext cx="10543032" cy="1325563"/>
          </a:xfrm>
        </p:spPr>
        <p:txBody>
          <a:bodyPr>
            <a:normAutofit/>
          </a:bodyPr>
          <a:lstStyle>
            <a:lvl1pPr>
              <a:defRPr sz="5200"/>
            </a:lvl1pPr>
          </a:lstStyle>
          <a:p>
            <a:r>
              <a:rPr lang="en-US" dirty="0"/>
              <a:t>Click to edit Master title style</a:t>
            </a:r>
          </a:p>
        </p:txBody>
      </p:sp>
      <p:sp>
        <p:nvSpPr>
          <p:cNvPr id="3" name="Text Placeholder 2">
            <a:extLst>
              <a:ext uri="{FF2B5EF4-FFF2-40B4-BE49-F238E27FC236}">
                <a16:creationId xmlns:a16="http://schemas.microsoft.com/office/drawing/2014/main" id="{BF95DDA7-4AAD-4EBE-880C-200E5F10A6C4}"/>
              </a:ext>
            </a:extLst>
          </p:cNvPr>
          <p:cNvSpPr>
            <a:spLocks noGrp="1"/>
          </p:cNvSpPr>
          <p:nvPr>
            <p:ph type="body" idx="1"/>
          </p:nvPr>
        </p:nvSpPr>
        <p:spPr>
          <a:xfrm>
            <a:off x="420624" y="1681163"/>
            <a:ext cx="5549697" cy="823912"/>
          </a:xfrm>
        </p:spPr>
        <p:txBody>
          <a:bodyPr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717496-E470-4CF6-884C-F07390A4688A}"/>
              </a:ext>
            </a:extLst>
          </p:cNvPr>
          <p:cNvSpPr>
            <a:spLocks noGrp="1"/>
          </p:cNvSpPr>
          <p:nvPr>
            <p:ph sz="half" idx="2"/>
          </p:nvPr>
        </p:nvSpPr>
        <p:spPr>
          <a:xfrm>
            <a:off x="420624" y="2505075"/>
            <a:ext cx="5549697" cy="3526932"/>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8C438EA-D381-4F22-A911-ECDD6D04FB33}"/>
              </a:ext>
            </a:extLst>
          </p:cNvPr>
          <p:cNvSpPr>
            <a:spLocks noGrp="1"/>
          </p:cNvSpPr>
          <p:nvPr>
            <p:ph type="body" sz="quarter" idx="3"/>
          </p:nvPr>
        </p:nvSpPr>
        <p:spPr>
          <a:xfrm>
            <a:off x="5970321" y="1681163"/>
            <a:ext cx="4993335" cy="823912"/>
          </a:xfrm>
        </p:spPr>
        <p:txBody>
          <a:bodyPr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F255FA-A04D-49F2-8DB4-3CC082D0DBC8}"/>
              </a:ext>
            </a:extLst>
          </p:cNvPr>
          <p:cNvSpPr>
            <a:spLocks noGrp="1"/>
          </p:cNvSpPr>
          <p:nvPr>
            <p:ph sz="quarter" idx="4"/>
          </p:nvPr>
        </p:nvSpPr>
        <p:spPr>
          <a:xfrm>
            <a:off x="5970321" y="2505075"/>
            <a:ext cx="4993335" cy="3526932"/>
          </a:xfrm>
        </p:spPr>
        <p:txBody>
          <a:bodyPr/>
          <a:lstStyle>
            <a:lvl1pPr>
              <a:defRPr sz="2400"/>
            </a:lvl1pPr>
            <a:lvl2pPr>
              <a:defRPr sz="22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6A6298F3-0AEC-4811-99A4-B78AE3A70B1E}"/>
              </a:ext>
            </a:extLst>
          </p:cNvPr>
          <p:cNvSpPr>
            <a:spLocks noGrp="1"/>
          </p:cNvSpPr>
          <p:nvPr>
            <p:ph type="dt" sz="half" idx="10"/>
          </p:nvPr>
        </p:nvSpPr>
        <p:spPr>
          <a:xfrm>
            <a:off x="420624" y="6217920"/>
            <a:ext cx="2743200" cy="640080"/>
          </a:xfrm>
        </p:spPr>
        <p:txBody>
          <a:bodyPr/>
          <a:lstStyle/>
          <a:p>
            <a:fld id="{14039161-23B8-4738-9069-73EBE8884FDD}" type="datetime2">
              <a:rPr lang="en-US" smtClean="0"/>
              <a:t>Tuesday, June 22, 2021</a:t>
            </a:fld>
            <a:endParaRPr lang="en-US"/>
          </a:p>
        </p:txBody>
      </p:sp>
      <p:sp>
        <p:nvSpPr>
          <p:cNvPr id="8" name="Footer Placeholder 7">
            <a:extLst>
              <a:ext uri="{FF2B5EF4-FFF2-40B4-BE49-F238E27FC236}">
                <a16:creationId xmlns:a16="http://schemas.microsoft.com/office/drawing/2014/main" id="{AA7690B4-8A9A-4717-8B0B-2C921292656C}"/>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5328F00A-44BE-4E0A-B1CE-1FC489654F71}"/>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78277163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1F235-FBFF-453E-B90A-5758ED47C7B0}"/>
              </a:ext>
            </a:extLst>
          </p:cNvPr>
          <p:cNvSpPr>
            <a:spLocks noGrp="1"/>
          </p:cNvSpPr>
          <p:nvPr>
            <p:ph type="title"/>
          </p:nvPr>
        </p:nvSpPr>
        <p:spPr>
          <a:xfrm>
            <a:off x="420624" y="938306"/>
            <a:ext cx="10543032" cy="1325563"/>
          </a:xfrm>
        </p:spPr>
        <p:txBody>
          <a:bodyPr>
            <a:normAutofit/>
          </a:bodyPr>
          <a:lstStyle>
            <a:lvl1pPr>
              <a:defRPr sz="5200"/>
            </a:lvl1pPr>
          </a:lstStyle>
          <a:p>
            <a:r>
              <a:rPr lang="en-US" dirty="0"/>
              <a:t>Click to edit Master title style</a:t>
            </a:r>
          </a:p>
        </p:txBody>
      </p:sp>
      <p:sp>
        <p:nvSpPr>
          <p:cNvPr id="3" name="Date Placeholder 2">
            <a:extLst>
              <a:ext uri="{FF2B5EF4-FFF2-40B4-BE49-F238E27FC236}">
                <a16:creationId xmlns:a16="http://schemas.microsoft.com/office/drawing/2014/main" id="{D443A871-5A76-4349-99F0-C46C77380477}"/>
              </a:ext>
            </a:extLst>
          </p:cNvPr>
          <p:cNvSpPr>
            <a:spLocks noGrp="1"/>
          </p:cNvSpPr>
          <p:nvPr>
            <p:ph type="dt" sz="half" idx="10"/>
          </p:nvPr>
        </p:nvSpPr>
        <p:spPr/>
        <p:txBody>
          <a:bodyPr/>
          <a:lstStyle/>
          <a:p>
            <a:fld id="{FA994D44-7693-499F-AC6C-11696134FE3F}" type="datetime2">
              <a:rPr lang="en-US" smtClean="0"/>
              <a:t>Tuesday, June 22, 2021</a:t>
            </a:fld>
            <a:endParaRPr lang="en-US"/>
          </a:p>
        </p:txBody>
      </p:sp>
      <p:sp>
        <p:nvSpPr>
          <p:cNvPr id="4" name="Footer Placeholder 3">
            <a:extLst>
              <a:ext uri="{FF2B5EF4-FFF2-40B4-BE49-F238E27FC236}">
                <a16:creationId xmlns:a16="http://schemas.microsoft.com/office/drawing/2014/main" id="{F472E803-8BD9-40A2-8389-C19DA11480ED}"/>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F05414ED-B772-4B84-813E-E34C9A97C053}"/>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154903342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562BDD-CBFF-4046-A6B2-A9ECCB7EA144}"/>
              </a:ext>
            </a:extLst>
          </p:cNvPr>
          <p:cNvSpPr>
            <a:spLocks noGrp="1"/>
          </p:cNvSpPr>
          <p:nvPr>
            <p:ph type="dt" sz="half" idx="10"/>
          </p:nvPr>
        </p:nvSpPr>
        <p:spPr/>
        <p:txBody>
          <a:bodyPr/>
          <a:lstStyle/>
          <a:p>
            <a:fld id="{363AF2AE-472C-4EF3-ABB2-24BAA9AE3CF7}" type="datetime2">
              <a:rPr lang="en-US" smtClean="0"/>
              <a:t>Tuesday, June 22, 2021</a:t>
            </a:fld>
            <a:endParaRPr lang="en-US"/>
          </a:p>
        </p:txBody>
      </p:sp>
      <p:sp>
        <p:nvSpPr>
          <p:cNvPr id="3" name="Footer Placeholder 2">
            <a:extLst>
              <a:ext uri="{FF2B5EF4-FFF2-40B4-BE49-F238E27FC236}">
                <a16:creationId xmlns:a16="http://schemas.microsoft.com/office/drawing/2014/main" id="{4690B5F6-6C28-4A86-AFD0-D7F93D461945}"/>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75910D5C-1634-451B-8D99-4D47EB3A11E7}"/>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201464023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12261-8522-4437-B612-7C7100D18896}"/>
              </a:ext>
            </a:extLst>
          </p:cNvPr>
          <p:cNvSpPr>
            <a:spLocks noGrp="1"/>
          </p:cNvSpPr>
          <p:nvPr>
            <p:ph type="title"/>
          </p:nvPr>
        </p:nvSpPr>
        <p:spPr>
          <a:xfrm>
            <a:off x="420624" y="457200"/>
            <a:ext cx="10543032" cy="1600200"/>
          </a:xfrm>
        </p:spPr>
        <p:txBody>
          <a:bodyPr anchor="b">
            <a:noAutofit/>
          </a:bodyPr>
          <a:lstStyle>
            <a:lvl1pPr>
              <a:defRPr sz="5200">
                <a:latin typeface="Dante (Headings)2"/>
              </a:defRPr>
            </a:lvl1pPr>
          </a:lstStyle>
          <a:p>
            <a:r>
              <a:rPr lang="en-US" dirty="0"/>
              <a:t>Click to edit Master title style</a:t>
            </a:r>
          </a:p>
        </p:txBody>
      </p:sp>
      <p:sp>
        <p:nvSpPr>
          <p:cNvPr id="3" name="Content Placeholder 2">
            <a:extLst>
              <a:ext uri="{FF2B5EF4-FFF2-40B4-BE49-F238E27FC236}">
                <a16:creationId xmlns:a16="http://schemas.microsoft.com/office/drawing/2014/main" id="{91BAA0AF-3F50-42BD-84B4-E70C3D004FB2}"/>
              </a:ext>
            </a:extLst>
          </p:cNvPr>
          <p:cNvSpPr>
            <a:spLocks noGrp="1"/>
          </p:cNvSpPr>
          <p:nvPr>
            <p:ph idx="1"/>
          </p:nvPr>
        </p:nvSpPr>
        <p:spPr>
          <a:xfrm>
            <a:off x="5183188" y="2199340"/>
            <a:ext cx="5780468" cy="3661710"/>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99C702B-2C4D-4590-8BEE-31940145C77A}"/>
              </a:ext>
            </a:extLst>
          </p:cNvPr>
          <p:cNvSpPr>
            <a:spLocks noGrp="1"/>
          </p:cNvSpPr>
          <p:nvPr>
            <p:ph type="body" sz="half" idx="2"/>
          </p:nvPr>
        </p:nvSpPr>
        <p:spPr>
          <a:xfrm>
            <a:off x="420624" y="2199340"/>
            <a:ext cx="4489180" cy="3669647"/>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4813E-250B-4422-AE46-5E1AB964A417}"/>
              </a:ext>
            </a:extLst>
          </p:cNvPr>
          <p:cNvSpPr>
            <a:spLocks noGrp="1"/>
          </p:cNvSpPr>
          <p:nvPr>
            <p:ph type="dt" sz="half" idx="10"/>
          </p:nvPr>
        </p:nvSpPr>
        <p:spPr>
          <a:xfrm>
            <a:off x="420624" y="6217920"/>
            <a:ext cx="2743200" cy="640080"/>
          </a:xfrm>
        </p:spPr>
        <p:txBody>
          <a:bodyPr/>
          <a:lstStyle/>
          <a:p>
            <a:fld id="{EAEA162C-A7C1-4263-9453-1BAFF8C39559}" type="datetime2">
              <a:rPr lang="en-US" smtClean="0"/>
              <a:t>Tuesday, June 22, 2021</a:t>
            </a:fld>
            <a:endParaRPr lang="en-US"/>
          </a:p>
        </p:txBody>
      </p:sp>
      <p:sp>
        <p:nvSpPr>
          <p:cNvPr id="6" name="Footer Placeholder 5">
            <a:extLst>
              <a:ext uri="{FF2B5EF4-FFF2-40B4-BE49-F238E27FC236}">
                <a16:creationId xmlns:a16="http://schemas.microsoft.com/office/drawing/2014/main" id="{61CB5B81-E9CC-45F3-8EF1-35D2C8FF1550}"/>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F5DA7E97-5A73-4602-9582-6CDACB9185F3}"/>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309291359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5334B-3019-4CA1-B658-779001922412}"/>
              </a:ext>
            </a:extLst>
          </p:cNvPr>
          <p:cNvSpPr>
            <a:spLocks noGrp="1"/>
          </p:cNvSpPr>
          <p:nvPr>
            <p:ph type="title"/>
          </p:nvPr>
        </p:nvSpPr>
        <p:spPr>
          <a:xfrm>
            <a:off x="420624" y="457200"/>
            <a:ext cx="4489180" cy="1600200"/>
          </a:xfrm>
        </p:spPr>
        <p:txBody>
          <a:bodyPr anchor="b">
            <a:norm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AFD3CC12-FD6B-41A3-BF67-D600CC4383A3}"/>
              </a:ext>
            </a:extLst>
          </p:cNvPr>
          <p:cNvSpPr>
            <a:spLocks noGrp="1"/>
          </p:cNvSpPr>
          <p:nvPr>
            <p:ph type="pic" idx="1"/>
          </p:nvPr>
        </p:nvSpPr>
        <p:spPr>
          <a:xfrm>
            <a:off x="5183188" y="987425"/>
            <a:ext cx="6172200" cy="4873625"/>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0DDB2BD5-DC18-460B-BFCC-5B2447D2B094}"/>
              </a:ext>
            </a:extLst>
          </p:cNvPr>
          <p:cNvSpPr>
            <a:spLocks noGrp="1"/>
          </p:cNvSpPr>
          <p:nvPr>
            <p:ph type="body" sz="half" idx="2"/>
          </p:nvPr>
        </p:nvSpPr>
        <p:spPr>
          <a:xfrm>
            <a:off x="420624" y="2199340"/>
            <a:ext cx="4489180" cy="3669647"/>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8BAF6305-9768-4792-866C-91238D45695D}"/>
              </a:ext>
            </a:extLst>
          </p:cNvPr>
          <p:cNvSpPr>
            <a:spLocks noGrp="1"/>
          </p:cNvSpPr>
          <p:nvPr>
            <p:ph type="dt" sz="half" idx="10"/>
          </p:nvPr>
        </p:nvSpPr>
        <p:spPr>
          <a:xfrm>
            <a:off x="420624" y="6217920"/>
            <a:ext cx="2743200" cy="640080"/>
          </a:xfrm>
        </p:spPr>
        <p:txBody>
          <a:bodyPr/>
          <a:lstStyle/>
          <a:p>
            <a:fld id="{64DF6793-3458-4587-8168-65F0C37A92D2}" type="datetime2">
              <a:rPr lang="en-US" smtClean="0"/>
              <a:t>Tuesday, June 22, 2021</a:t>
            </a:fld>
            <a:endParaRPr lang="en-US"/>
          </a:p>
        </p:txBody>
      </p:sp>
      <p:sp>
        <p:nvSpPr>
          <p:cNvPr id="6" name="Footer Placeholder 5">
            <a:extLst>
              <a:ext uri="{FF2B5EF4-FFF2-40B4-BE49-F238E27FC236}">
                <a16:creationId xmlns:a16="http://schemas.microsoft.com/office/drawing/2014/main" id="{2CDBF050-0FF1-499F-936E-FAAE50DC3D3E}"/>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08902C2E-1542-46B4-85B1-7A4B3F7724FC}"/>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2117387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Geo 2">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Speaker title</a:t>
            </a:r>
          </a:p>
        </p:txBody>
      </p:sp>
      <p:sp>
        <p:nvSpPr>
          <p:cNvPr id="9" name="Text Placeholder 4">
            <a:extLst>
              <a:ext uri="{FF2B5EF4-FFF2-40B4-BE49-F238E27FC236}">
                <a16:creationId xmlns:a16="http://schemas.microsoft.com/office/drawing/2014/main" id="{917FE613-4634-DA48-AB6F-1E627297CBAD}"/>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pic>
        <p:nvPicPr>
          <p:cNvPr id="10" name="Picture 9">
            <a:extLst>
              <a:ext uri="{FF2B5EF4-FFF2-40B4-BE49-F238E27FC236}">
                <a16:creationId xmlns:a16="http://schemas.microsoft.com/office/drawing/2014/main" id="{BF7DBCB4-254E-46F6-A6A0-6DD624AFBE42}"/>
              </a:ext>
            </a:extLst>
          </p:cNvPr>
          <p:cNvPicPr>
            <a:picLocks noChangeAspect="1"/>
          </p:cNvPicPr>
          <p:nvPr userDrawn="1"/>
        </p:nvPicPr>
        <p:blipFill>
          <a:blip r:embed="rId2"/>
          <a:stretch>
            <a:fillRect/>
          </a:stretch>
        </p:blipFill>
        <p:spPr>
          <a:xfrm>
            <a:off x="293688" y="298375"/>
            <a:ext cx="2622570" cy="867436"/>
          </a:xfrm>
          <a:prstGeom prst="rect">
            <a:avLst/>
          </a:prstGeom>
        </p:spPr>
      </p:pic>
      <p:sp>
        <p:nvSpPr>
          <p:cNvPr id="12" name="Title 1">
            <a:extLst>
              <a:ext uri="{FF2B5EF4-FFF2-40B4-BE49-F238E27FC236}">
                <a16:creationId xmlns:a16="http://schemas.microsoft.com/office/drawing/2014/main" id="{88F16FE3-942E-49EF-9BC0-959403DD84FE}"/>
              </a:ext>
            </a:extLst>
          </p:cNvPr>
          <p:cNvSpPr>
            <a:spLocks noGrp="1"/>
          </p:cNvSpPr>
          <p:nvPr>
            <p:ph type="title" hasCustomPrompt="1"/>
          </p:nvPr>
        </p:nvSpPr>
        <p:spPr>
          <a:xfrm>
            <a:off x="584200" y="2425780"/>
            <a:ext cx="4178300" cy="1107996"/>
          </a:xfrm>
          <a:noFill/>
        </p:spPr>
        <p:txBody>
          <a:bodyPr wrap="square"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pic>
        <p:nvPicPr>
          <p:cNvPr id="4" name="Picture 3" descr="A close up of a logo&#10;&#10;Description automatically generated">
            <a:extLst>
              <a:ext uri="{FF2B5EF4-FFF2-40B4-BE49-F238E27FC236}">
                <a16:creationId xmlns:a16="http://schemas.microsoft.com/office/drawing/2014/main" id="{5BDB3B80-1589-4F2F-BF49-6B5EAE1B65B5}"/>
              </a:ext>
            </a:extLst>
          </p:cNvPr>
          <p:cNvPicPr>
            <a:picLocks noChangeAspect="1"/>
          </p:cNvPicPr>
          <p:nvPr userDrawn="1"/>
        </p:nvPicPr>
        <p:blipFill>
          <a:blip r:embed="rId3">
            <a:alphaModFix amt="70000"/>
            <a:extLst>
              <a:ext uri="{28A0092B-C50C-407E-A947-70E740481C1C}">
                <a14:useLocalDpi xmlns:a14="http://schemas.microsoft.com/office/drawing/2010/main" val="0"/>
              </a:ext>
            </a:extLst>
          </a:blip>
          <a:stretch>
            <a:fillRect/>
          </a:stretch>
        </p:blipFill>
        <p:spPr>
          <a:xfrm>
            <a:off x="6042660" y="566847"/>
            <a:ext cx="5724306" cy="5724306"/>
          </a:xfrm>
          <a:prstGeom prst="rect">
            <a:avLst/>
          </a:prstGeom>
        </p:spPr>
      </p:pic>
    </p:spTree>
    <p:extLst>
      <p:ext uri="{BB962C8B-B14F-4D97-AF65-F5344CB8AC3E}">
        <p14:creationId xmlns:p14="http://schemas.microsoft.com/office/powerpoint/2010/main" val="33949378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614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D930A-6467-4C46-BA13-A0F5EC12FF67}"/>
              </a:ext>
            </a:extLst>
          </p:cNvPr>
          <p:cNvSpPr>
            <a:spLocks noGrp="1"/>
          </p:cNvSpPr>
          <p:nvPr>
            <p:ph type="title"/>
          </p:nvPr>
        </p:nvSpPr>
        <p:spPr/>
        <p:txBody>
          <a:bodyPr>
            <a:normAutofit/>
          </a:bodyPr>
          <a:lstStyle>
            <a:lvl1pPr>
              <a:defRPr sz="5200"/>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841977A-7872-4BE8-8C5C-D2099BEDBB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CB8191-8A0C-4077-9A2D-0255BF81A9D0}"/>
              </a:ext>
            </a:extLst>
          </p:cNvPr>
          <p:cNvSpPr>
            <a:spLocks noGrp="1"/>
          </p:cNvSpPr>
          <p:nvPr>
            <p:ph type="dt" sz="half" idx="10"/>
          </p:nvPr>
        </p:nvSpPr>
        <p:spPr/>
        <p:txBody>
          <a:bodyPr/>
          <a:lstStyle/>
          <a:p>
            <a:fld id="{2FA17F0E-8070-4DFE-A821-9A699EDBAD7E}" type="datetime2">
              <a:rPr lang="en-US" smtClean="0"/>
              <a:t>Tuesday, June 22, 2021</a:t>
            </a:fld>
            <a:endParaRPr lang="en-US"/>
          </a:p>
        </p:txBody>
      </p:sp>
      <p:sp>
        <p:nvSpPr>
          <p:cNvPr id="5" name="Footer Placeholder 4">
            <a:extLst>
              <a:ext uri="{FF2B5EF4-FFF2-40B4-BE49-F238E27FC236}">
                <a16:creationId xmlns:a16="http://schemas.microsoft.com/office/drawing/2014/main" id="{BF441B40-57AC-45F3-9AAC-DC2BEBB12184}"/>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9B6D65F4-29FA-451A-878F-768E426A7EDA}"/>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425689170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76A9FC-D582-4FC8-B641-9F77B4DD15B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3A1683-12F6-4BA6-AD1A-F98C609514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1141D6-1E1A-4A54-A9B4-57F86865FC03}"/>
              </a:ext>
            </a:extLst>
          </p:cNvPr>
          <p:cNvSpPr>
            <a:spLocks noGrp="1"/>
          </p:cNvSpPr>
          <p:nvPr>
            <p:ph type="dt" sz="half" idx="10"/>
          </p:nvPr>
        </p:nvSpPr>
        <p:spPr/>
        <p:txBody>
          <a:bodyPr/>
          <a:lstStyle/>
          <a:p>
            <a:fld id="{D88D34AE-C7BF-46E5-A968-01C6641F6476}" type="datetime2">
              <a:rPr lang="en-US" smtClean="0"/>
              <a:t>Tuesday, June 22, 2021</a:t>
            </a:fld>
            <a:endParaRPr lang="en-US"/>
          </a:p>
        </p:txBody>
      </p:sp>
      <p:sp>
        <p:nvSpPr>
          <p:cNvPr id="5" name="Footer Placeholder 4">
            <a:extLst>
              <a:ext uri="{FF2B5EF4-FFF2-40B4-BE49-F238E27FC236}">
                <a16:creationId xmlns:a16="http://schemas.microsoft.com/office/drawing/2014/main" id="{E57541D6-4702-4421-AEB2-D6CA3AADBA4F}"/>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C3C9F43-CD60-4C38-94C9-0E6D3B7224FD}"/>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32762809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Geo 3">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building, black, large, food&#10;&#10;Description automatically generated">
            <a:extLst>
              <a:ext uri="{FF2B5EF4-FFF2-40B4-BE49-F238E27FC236}">
                <a16:creationId xmlns:a16="http://schemas.microsoft.com/office/drawing/2014/main" id="{C55F4674-1C9F-4D43-A407-4D8EEBC9112A}"/>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6099198" y="595116"/>
            <a:ext cx="5667768" cy="5667768"/>
          </a:xfrm>
          <a:prstGeom prst="rect">
            <a:avLst/>
          </a:prstGeom>
        </p:spPr>
      </p:pic>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Speaker title</a:t>
            </a:r>
          </a:p>
        </p:txBody>
      </p:sp>
      <p:sp>
        <p:nvSpPr>
          <p:cNvPr id="9" name="Text Placeholder 4">
            <a:extLst>
              <a:ext uri="{FF2B5EF4-FFF2-40B4-BE49-F238E27FC236}">
                <a16:creationId xmlns:a16="http://schemas.microsoft.com/office/drawing/2014/main" id="{917FE613-4634-DA48-AB6F-1E627297CBAD}"/>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pic>
        <p:nvPicPr>
          <p:cNvPr id="10" name="Picture 9">
            <a:extLst>
              <a:ext uri="{FF2B5EF4-FFF2-40B4-BE49-F238E27FC236}">
                <a16:creationId xmlns:a16="http://schemas.microsoft.com/office/drawing/2014/main" id="{BF7DBCB4-254E-46F6-A6A0-6DD624AFBE42}"/>
              </a:ext>
            </a:extLst>
          </p:cNvPr>
          <p:cNvPicPr>
            <a:picLocks noChangeAspect="1"/>
          </p:cNvPicPr>
          <p:nvPr userDrawn="1"/>
        </p:nvPicPr>
        <p:blipFill>
          <a:blip r:embed="rId3"/>
          <a:stretch>
            <a:fillRect/>
          </a:stretch>
        </p:blipFill>
        <p:spPr>
          <a:xfrm>
            <a:off x="293688" y="298375"/>
            <a:ext cx="2622570" cy="867436"/>
          </a:xfrm>
          <a:prstGeom prst="rect">
            <a:avLst/>
          </a:prstGeom>
        </p:spPr>
      </p:pic>
      <p:sp>
        <p:nvSpPr>
          <p:cNvPr id="12" name="Title 1">
            <a:extLst>
              <a:ext uri="{FF2B5EF4-FFF2-40B4-BE49-F238E27FC236}">
                <a16:creationId xmlns:a16="http://schemas.microsoft.com/office/drawing/2014/main" id="{88F16FE3-942E-49EF-9BC0-959403DD84FE}"/>
              </a:ext>
            </a:extLst>
          </p:cNvPr>
          <p:cNvSpPr>
            <a:spLocks noGrp="1"/>
          </p:cNvSpPr>
          <p:nvPr>
            <p:ph type="title" hasCustomPrompt="1"/>
          </p:nvPr>
        </p:nvSpPr>
        <p:spPr>
          <a:xfrm>
            <a:off x="584200" y="2425780"/>
            <a:ext cx="4178300" cy="1107996"/>
          </a:xfrm>
          <a:noFill/>
        </p:spPr>
        <p:txBody>
          <a:bodyPr wrap="square"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11" name="TextBox 10">
            <a:extLst>
              <a:ext uri="{FF2B5EF4-FFF2-40B4-BE49-F238E27FC236}">
                <a16:creationId xmlns:a16="http://schemas.microsoft.com/office/drawing/2014/main" id="{EE900185-C91D-42C4-BE7F-7C1B9A273DF8}"/>
              </a:ext>
            </a:extLst>
          </p:cNvPr>
          <p:cNvSpPr txBox="1"/>
          <p:nvPr userDrawn="1"/>
        </p:nvSpPr>
        <p:spPr>
          <a:xfrm>
            <a:off x="584200" y="5949435"/>
            <a:ext cx="4174107" cy="215444"/>
          </a:xfrm>
          <a:prstGeom prst="rect">
            <a:avLst/>
          </a:prstGeom>
          <a:noFill/>
        </p:spPr>
        <p:txBody>
          <a:bodyPr wrap="square" lIns="0" tIns="0" rIns="0" bIns="0" rtlCol="0">
            <a:spAutoFit/>
          </a:bodyPr>
          <a:lstStyle/>
          <a:p>
            <a:pPr algn="l"/>
            <a:r>
              <a:rPr lang="en-US" sz="1400">
                <a:solidFill>
                  <a:schemeClr val="accent1"/>
                </a:solidFill>
                <a:latin typeface="+mj-lt"/>
              </a:rPr>
              <a:t>Core OS and Intelligent Edge</a:t>
            </a:r>
          </a:p>
        </p:txBody>
      </p:sp>
    </p:spTree>
    <p:extLst>
      <p:ext uri="{BB962C8B-B14F-4D97-AF65-F5344CB8AC3E}">
        <p14:creationId xmlns:p14="http://schemas.microsoft.com/office/powerpoint/2010/main" val="17882855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614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Geo 4">
    <p:bg>
      <p:bgPr>
        <a:solidFill>
          <a:schemeClr val="bg1"/>
        </a:solidFill>
        <a:effectLst/>
      </p:bgPr>
    </p:bg>
    <p:spTree>
      <p:nvGrpSpPr>
        <p:cNvPr id="1" name=""/>
        <p:cNvGrpSpPr/>
        <p:nvPr/>
      </p:nvGrpSpPr>
      <p:grpSpPr>
        <a:xfrm>
          <a:off x="0" y="0"/>
          <a:ext cx="0" cy="0"/>
          <a:chOff x="0" y="0"/>
          <a:chExt cx="0" cy="0"/>
        </a:xfrm>
      </p:grpSpPr>
      <p:pic>
        <p:nvPicPr>
          <p:cNvPr id="4" name="Picture 3" descr="A close up of a light&#10;&#10;Description automatically generated">
            <a:extLst>
              <a:ext uri="{FF2B5EF4-FFF2-40B4-BE49-F238E27FC236}">
                <a16:creationId xmlns:a16="http://schemas.microsoft.com/office/drawing/2014/main" id="{CF777754-78D6-41A5-8D55-405368388DEC}"/>
              </a:ext>
            </a:extLst>
          </p:cNvPr>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6014622" y="510540"/>
            <a:ext cx="5836920" cy="5836920"/>
          </a:xfrm>
          <a:prstGeom prst="rect">
            <a:avLst/>
          </a:prstGeom>
        </p:spPr>
      </p:pic>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Speaker title</a:t>
            </a:r>
          </a:p>
        </p:txBody>
      </p:sp>
      <p:sp>
        <p:nvSpPr>
          <p:cNvPr id="9" name="Text Placeholder 4">
            <a:extLst>
              <a:ext uri="{FF2B5EF4-FFF2-40B4-BE49-F238E27FC236}">
                <a16:creationId xmlns:a16="http://schemas.microsoft.com/office/drawing/2014/main" id="{917FE613-4634-DA48-AB6F-1E627297CBAD}"/>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pic>
        <p:nvPicPr>
          <p:cNvPr id="10" name="Picture 9">
            <a:extLst>
              <a:ext uri="{FF2B5EF4-FFF2-40B4-BE49-F238E27FC236}">
                <a16:creationId xmlns:a16="http://schemas.microsoft.com/office/drawing/2014/main" id="{BF7DBCB4-254E-46F6-A6A0-6DD624AFBE42}"/>
              </a:ext>
            </a:extLst>
          </p:cNvPr>
          <p:cNvPicPr>
            <a:picLocks noChangeAspect="1"/>
          </p:cNvPicPr>
          <p:nvPr userDrawn="1"/>
        </p:nvPicPr>
        <p:blipFill>
          <a:blip r:embed="rId3"/>
          <a:stretch>
            <a:fillRect/>
          </a:stretch>
        </p:blipFill>
        <p:spPr>
          <a:xfrm>
            <a:off x="293688" y="298375"/>
            <a:ext cx="2622570" cy="867436"/>
          </a:xfrm>
          <a:prstGeom prst="rect">
            <a:avLst/>
          </a:prstGeom>
        </p:spPr>
      </p:pic>
      <p:sp>
        <p:nvSpPr>
          <p:cNvPr id="12" name="Title 1">
            <a:extLst>
              <a:ext uri="{FF2B5EF4-FFF2-40B4-BE49-F238E27FC236}">
                <a16:creationId xmlns:a16="http://schemas.microsoft.com/office/drawing/2014/main" id="{88F16FE3-942E-49EF-9BC0-959403DD84FE}"/>
              </a:ext>
            </a:extLst>
          </p:cNvPr>
          <p:cNvSpPr>
            <a:spLocks noGrp="1"/>
          </p:cNvSpPr>
          <p:nvPr>
            <p:ph type="title" hasCustomPrompt="1"/>
          </p:nvPr>
        </p:nvSpPr>
        <p:spPr>
          <a:xfrm>
            <a:off x="584200" y="2425780"/>
            <a:ext cx="4178300" cy="1107996"/>
          </a:xfrm>
          <a:noFill/>
        </p:spPr>
        <p:txBody>
          <a:bodyPr wrap="square"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Tree>
    <p:extLst>
      <p:ext uri="{BB962C8B-B14F-4D97-AF65-F5344CB8AC3E}">
        <p14:creationId xmlns:p14="http://schemas.microsoft.com/office/powerpoint/2010/main" val="25430579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614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Iso 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737800" cy="1107996"/>
          </a:xfrm>
        </p:spPr>
        <p:txBody>
          <a:bodyPr wrap="square" anchor="b" anchorCtr="0">
            <a:spAutoFit/>
          </a:bodyPr>
          <a:lstStyle>
            <a:lvl1pPr>
              <a:defRPr>
                <a:solidFill>
                  <a:schemeClr val="accent3"/>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734044"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Speaker title</a:t>
            </a:r>
          </a:p>
        </p:txBody>
      </p:sp>
      <p:sp>
        <p:nvSpPr>
          <p:cNvPr id="11" name="Text Placeholder 4">
            <a:extLst>
              <a:ext uri="{FF2B5EF4-FFF2-40B4-BE49-F238E27FC236}">
                <a16:creationId xmlns:a16="http://schemas.microsoft.com/office/drawing/2014/main" id="{F5A9D17E-0B71-3F4E-966C-B9B2C5D11AAB}"/>
              </a:ext>
            </a:extLst>
          </p:cNvPr>
          <p:cNvSpPr>
            <a:spLocks noGrp="1"/>
          </p:cNvSpPr>
          <p:nvPr>
            <p:ph type="body" sz="quarter" idx="14" hasCustomPrompt="1"/>
          </p:nvPr>
        </p:nvSpPr>
        <p:spPr>
          <a:xfrm>
            <a:off x="582042" y="4400889"/>
            <a:ext cx="4734044"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pic>
        <p:nvPicPr>
          <p:cNvPr id="13" name="Picture 12">
            <a:extLst>
              <a:ext uri="{FF2B5EF4-FFF2-40B4-BE49-F238E27FC236}">
                <a16:creationId xmlns:a16="http://schemas.microsoft.com/office/drawing/2014/main" id="{640B65C8-FC36-481E-A2C5-2DB90C67F2C0}"/>
              </a:ext>
            </a:extLst>
          </p:cNvPr>
          <p:cNvPicPr>
            <a:picLocks noChangeAspect="1"/>
          </p:cNvPicPr>
          <p:nvPr userDrawn="1"/>
        </p:nvPicPr>
        <p:blipFill>
          <a:blip r:embed="rId2"/>
          <a:stretch>
            <a:fillRect/>
          </a:stretch>
        </p:blipFill>
        <p:spPr>
          <a:xfrm>
            <a:off x="293688" y="298375"/>
            <a:ext cx="2622570" cy="867436"/>
          </a:xfrm>
          <a:prstGeom prst="rect">
            <a:avLst/>
          </a:prstGeom>
        </p:spPr>
      </p:pic>
      <p:sp>
        <p:nvSpPr>
          <p:cNvPr id="8" name="TextBox 7">
            <a:extLst>
              <a:ext uri="{FF2B5EF4-FFF2-40B4-BE49-F238E27FC236}">
                <a16:creationId xmlns:a16="http://schemas.microsoft.com/office/drawing/2014/main" id="{C354C346-F966-482F-B29E-D7420901D0C5}"/>
              </a:ext>
            </a:extLst>
          </p:cNvPr>
          <p:cNvSpPr txBox="1"/>
          <p:nvPr userDrawn="1"/>
        </p:nvSpPr>
        <p:spPr>
          <a:xfrm>
            <a:off x="582043" y="6056115"/>
            <a:ext cx="4174107" cy="215444"/>
          </a:xfrm>
          <a:prstGeom prst="rect">
            <a:avLst/>
          </a:prstGeom>
          <a:noFill/>
        </p:spPr>
        <p:txBody>
          <a:bodyPr wrap="square" lIns="0" tIns="0" rIns="0" bIns="0" rtlCol="0">
            <a:spAutoFit/>
          </a:bodyPr>
          <a:lstStyle/>
          <a:p>
            <a:pPr algn="l"/>
            <a:r>
              <a:rPr lang="en-US" sz="1400">
                <a:solidFill>
                  <a:schemeClr val="accent1"/>
                </a:solidFill>
                <a:latin typeface="+mj-lt"/>
              </a:rPr>
              <a:t>COSINE</a:t>
            </a:r>
          </a:p>
        </p:txBody>
      </p:sp>
      <p:pic>
        <p:nvPicPr>
          <p:cNvPr id="4" name="Picture 3">
            <a:extLst>
              <a:ext uri="{FF2B5EF4-FFF2-40B4-BE49-F238E27FC236}">
                <a16:creationId xmlns:a16="http://schemas.microsoft.com/office/drawing/2014/main" id="{5808B754-00D3-4C90-A51D-F701EB1A8D2F}"/>
              </a:ext>
            </a:extLst>
          </p:cNvPr>
          <p:cNvPicPr>
            <a:picLocks noChangeAspect="1"/>
          </p:cNvPicPr>
          <p:nvPr userDrawn="1"/>
        </p:nvPicPr>
        <p:blipFill>
          <a:blip r:embed="rId3">
            <a:alphaModFix amt="85000"/>
            <a:extLst>
              <a:ext uri="{28A0092B-C50C-407E-A947-70E740481C1C}">
                <a14:useLocalDpi xmlns:a14="http://schemas.microsoft.com/office/drawing/2010/main" val="0"/>
              </a:ext>
            </a:extLst>
          </a:blip>
          <a:stretch>
            <a:fillRect/>
          </a:stretch>
        </p:blipFill>
        <p:spPr>
          <a:xfrm>
            <a:off x="6847759" y="2241659"/>
            <a:ext cx="4761629" cy="3075723"/>
          </a:xfrm>
          <a:prstGeom prst="rect">
            <a:avLst/>
          </a:prstGeom>
        </p:spPr>
      </p:pic>
    </p:spTree>
    <p:extLst>
      <p:ext uri="{BB962C8B-B14F-4D97-AF65-F5344CB8AC3E}">
        <p14:creationId xmlns:p14="http://schemas.microsoft.com/office/powerpoint/2010/main" val="3016773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Iso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737800" cy="1107996"/>
          </a:xfrm>
        </p:spPr>
        <p:txBody>
          <a:bodyPr wrap="square"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734044"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Speaker title</a:t>
            </a:r>
          </a:p>
        </p:txBody>
      </p:sp>
      <p:sp>
        <p:nvSpPr>
          <p:cNvPr id="11" name="Text Placeholder 4">
            <a:extLst>
              <a:ext uri="{FF2B5EF4-FFF2-40B4-BE49-F238E27FC236}">
                <a16:creationId xmlns:a16="http://schemas.microsoft.com/office/drawing/2014/main" id="{F5A9D17E-0B71-3F4E-966C-B9B2C5D11AAB}"/>
              </a:ext>
            </a:extLst>
          </p:cNvPr>
          <p:cNvSpPr>
            <a:spLocks noGrp="1"/>
          </p:cNvSpPr>
          <p:nvPr>
            <p:ph type="body" sz="quarter" idx="14" hasCustomPrompt="1"/>
          </p:nvPr>
        </p:nvSpPr>
        <p:spPr>
          <a:xfrm>
            <a:off x="582042" y="4400889"/>
            <a:ext cx="4734044"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pic>
        <p:nvPicPr>
          <p:cNvPr id="13" name="Picture 12">
            <a:extLst>
              <a:ext uri="{FF2B5EF4-FFF2-40B4-BE49-F238E27FC236}">
                <a16:creationId xmlns:a16="http://schemas.microsoft.com/office/drawing/2014/main" id="{9288FA16-CBD6-4E4C-A29C-07D851D4A936}"/>
              </a:ext>
            </a:extLst>
          </p:cNvPr>
          <p:cNvPicPr>
            <a:picLocks noChangeAspect="1"/>
          </p:cNvPicPr>
          <p:nvPr userDrawn="1"/>
        </p:nvPicPr>
        <p:blipFill>
          <a:blip r:embed="rId2"/>
          <a:stretch>
            <a:fillRect/>
          </a:stretch>
        </p:blipFill>
        <p:spPr>
          <a:xfrm>
            <a:off x="293688" y="298375"/>
            <a:ext cx="2622570" cy="867436"/>
          </a:xfrm>
          <a:prstGeom prst="rect">
            <a:avLst/>
          </a:prstGeom>
        </p:spPr>
      </p:pic>
      <p:sp>
        <p:nvSpPr>
          <p:cNvPr id="12" name="TextBox 11">
            <a:extLst>
              <a:ext uri="{FF2B5EF4-FFF2-40B4-BE49-F238E27FC236}">
                <a16:creationId xmlns:a16="http://schemas.microsoft.com/office/drawing/2014/main" id="{17CBB113-496E-4A60-BDBB-A5C24933AD65}"/>
              </a:ext>
            </a:extLst>
          </p:cNvPr>
          <p:cNvSpPr txBox="1"/>
          <p:nvPr userDrawn="1"/>
        </p:nvSpPr>
        <p:spPr>
          <a:xfrm>
            <a:off x="582043" y="6056115"/>
            <a:ext cx="4174107" cy="215444"/>
          </a:xfrm>
          <a:prstGeom prst="rect">
            <a:avLst/>
          </a:prstGeom>
          <a:noFill/>
        </p:spPr>
        <p:txBody>
          <a:bodyPr wrap="square" lIns="0" tIns="0" rIns="0" bIns="0" rtlCol="0">
            <a:spAutoFit/>
          </a:bodyPr>
          <a:lstStyle/>
          <a:p>
            <a:pPr algn="l"/>
            <a:r>
              <a:rPr lang="en-US" sz="1400">
                <a:solidFill>
                  <a:schemeClr val="accent1"/>
                </a:solidFill>
                <a:latin typeface="+mj-lt"/>
              </a:rPr>
              <a:t>COSINE</a:t>
            </a:r>
          </a:p>
        </p:txBody>
      </p:sp>
      <p:pic>
        <p:nvPicPr>
          <p:cNvPr id="4" name="Picture 3" descr="A picture containing table, toy, sitting, blue&#10;&#10;Description automatically generated">
            <a:extLst>
              <a:ext uri="{FF2B5EF4-FFF2-40B4-BE49-F238E27FC236}">
                <a16:creationId xmlns:a16="http://schemas.microsoft.com/office/drawing/2014/main" id="{12A10B7D-FB39-4DA2-9020-E828DE3DA8FB}"/>
              </a:ext>
            </a:extLst>
          </p:cNvPr>
          <p:cNvPicPr>
            <a:picLocks noChangeAspect="1"/>
          </p:cNvPicPr>
          <p:nvPr userDrawn="1"/>
        </p:nvPicPr>
        <p:blipFill>
          <a:blip r:embed="rId3">
            <a:alphaModFix amt="85000"/>
            <a:extLst>
              <a:ext uri="{28A0092B-C50C-407E-A947-70E740481C1C}">
                <a14:useLocalDpi xmlns:a14="http://schemas.microsoft.com/office/drawing/2010/main" val="0"/>
              </a:ext>
            </a:extLst>
          </a:blip>
          <a:stretch>
            <a:fillRect/>
          </a:stretch>
        </p:blipFill>
        <p:spPr>
          <a:xfrm>
            <a:off x="6930460" y="1249680"/>
            <a:ext cx="4678928" cy="4120513"/>
          </a:xfrm>
          <a:prstGeom prst="rect">
            <a:avLst/>
          </a:prstGeom>
        </p:spPr>
      </p:pic>
    </p:spTree>
    <p:extLst>
      <p:ext uri="{BB962C8B-B14F-4D97-AF65-F5344CB8AC3E}">
        <p14:creationId xmlns:p14="http://schemas.microsoft.com/office/powerpoint/2010/main" val="21803335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Iso 3">
    <p:bg>
      <p:bgPr>
        <a:solidFill>
          <a:schemeClr val="bg1"/>
        </a:solidFill>
        <a:effectLst/>
      </p:bgPr>
    </p:bg>
    <p:spTree>
      <p:nvGrpSpPr>
        <p:cNvPr id="1" name=""/>
        <p:cNvGrpSpPr/>
        <p:nvPr/>
      </p:nvGrpSpPr>
      <p:grpSpPr>
        <a:xfrm>
          <a:off x="0" y="0"/>
          <a:ext cx="0" cy="0"/>
          <a:chOff x="0" y="0"/>
          <a:chExt cx="0" cy="0"/>
        </a:xfrm>
      </p:grpSpPr>
      <p:sp>
        <p:nvSpPr>
          <p:cNvPr id="8" name="Text Placeholder 4">
            <a:extLst>
              <a:ext uri="{FF2B5EF4-FFF2-40B4-BE49-F238E27FC236}">
                <a16:creationId xmlns:a16="http://schemas.microsoft.com/office/drawing/2014/main" id="{AA438320-E999-EE40-8A14-0EE39087DE95}"/>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pic>
        <p:nvPicPr>
          <p:cNvPr id="10" name="Picture 9">
            <a:extLst>
              <a:ext uri="{FF2B5EF4-FFF2-40B4-BE49-F238E27FC236}">
                <a16:creationId xmlns:a16="http://schemas.microsoft.com/office/drawing/2014/main" id="{7B24E4B3-3B43-4DAC-86C7-428A165A1491}"/>
              </a:ext>
            </a:extLst>
          </p:cNvPr>
          <p:cNvPicPr>
            <a:picLocks noChangeAspect="1"/>
          </p:cNvPicPr>
          <p:nvPr userDrawn="1"/>
        </p:nvPicPr>
        <p:blipFill>
          <a:blip r:embed="rId2"/>
          <a:stretch>
            <a:fillRect/>
          </a:stretch>
        </p:blipFill>
        <p:spPr>
          <a:xfrm>
            <a:off x="293688" y="298375"/>
            <a:ext cx="2622570" cy="867436"/>
          </a:xfrm>
          <a:prstGeom prst="rect">
            <a:avLst/>
          </a:prstGeom>
        </p:spPr>
      </p:pic>
      <p:sp>
        <p:nvSpPr>
          <p:cNvPr id="13" name="Title 1">
            <a:extLst>
              <a:ext uri="{FF2B5EF4-FFF2-40B4-BE49-F238E27FC236}">
                <a16:creationId xmlns:a16="http://schemas.microsoft.com/office/drawing/2014/main" id="{CC4A975C-7C38-474D-8751-F6B0329BC848}"/>
              </a:ext>
            </a:extLst>
          </p:cNvPr>
          <p:cNvSpPr>
            <a:spLocks noGrp="1"/>
          </p:cNvSpPr>
          <p:nvPr>
            <p:ph type="title" hasCustomPrompt="1"/>
          </p:nvPr>
        </p:nvSpPr>
        <p:spPr>
          <a:xfrm>
            <a:off x="584201" y="2425780"/>
            <a:ext cx="5511799"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14" name="Text Placeholder 4">
            <a:extLst>
              <a:ext uri="{FF2B5EF4-FFF2-40B4-BE49-F238E27FC236}">
                <a16:creationId xmlns:a16="http://schemas.microsoft.com/office/drawing/2014/main" id="{AD01BB8B-0A2C-4D7E-8D8D-7ECBC432B6F8}"/>
              </a:ext>
            </a:extLst>
          </p:cNvPr>
          <p:cNvSpPr>
            <a:spLocks noGrp="1"/>
          </p:cNvSpPr>
          <p:nvPr>
            <p:ph type="body" sz="quarter" idx="12" hasCustomPrompt="1"/>
          </p:nvPr>
        </p:nvSpPr>
        <p:spPr>
          <a:xfrm>
            <a:off x="584201" y="3962400"/>
            <a:ext cx="5511799"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Speaker title</a:t>
            </a:r>
          </a:p>
        </p:txBody>
      </p:sp>
      <p:sp>
        <p:nvSpPr>
          <p:cNvPr id="9" name="TextBox 8">
            <a:extLst>
              <a:ext uri="{FF2B5EF4-FFF2-40B4-BE49-F238E27FC236}">
                <a16:creationId xmlns:a16="http://schemas.microsoft.com/office/drawing/2014/main" id="{441D9139-8AFD-4C41-95E1-1454AE62BF0C}"/>
              </a:ext>
            </a:extLst>
          </p:cNvPr>
          <p:cNvSpPr txBox="1"/>
          <p:nvPr userDrawn="1"/>
        </p:nvSpPr>
        <p:spPr>
          <a:xfrm rot="5400000">
            <a:off x="8660952" y="3321279"/>
            <a:ext cx="5682877" cy="215444"/>
          </a:xfrm>
          <a:prstGeom prst="rect">
            <a:avLst/>
          </a:prstGeom>
          <a:noFill/>
        </p:spPr>
        <p:txBody>
          <a:bodyPr wrap="square" lIns="0" tIns="0" rIns="0" bIns="0" rtlCol="0">
            <a:spAutoFit/>
          </a:bodyPr>
          <a:lstStyle/>
          <a:p>
            <a:pPr algn="l"/>
            <a:r>
              <a:rPr lang="en-US" sz="1400">
                <a:solidFill>
                  <a:schemeClr val="bg2"/>
                </a:solidFill>
                <a:latin typeface="+mj-lt"/>
              </a:rPr>
              <a:t>/  Core OS and Intelligent Edge</a:t>
            </a:r>
          </a:p>
        </p:txBody>
      </p:sp>
      <p:pic>
        <p:nvPicPr>
          <p:cNvPr id="3" name="Picture 2" descr="A picture containing computer&#10;&#10;Description automatically generated">
            <a:extLst>
              <a:ext uri="{FF2B5EF4-FFF2-40B4-BE49-F238E27FC236}">
                <a16:creationId xmlns:a16="http://schemas.microsoft.com/office/drawing/2014/main" id="{7225AA42-C218-4A0F-8E4A-50C331B954DF}"/>
              </a:ext>
            </a:extLst>
          </p:cNvPr>
          <p:cNvPicPr>
            <a:picLocks noChangeAspect="1"/>
          </p:cNvPicPr>
          <p:nvPr userDrawn="1"/>
        </p:nvPicPr>
        <p:blipFill>
          <a:blip r:embed="rId3">
            <a:alphaModFix amt="85000"/>
            <a:extLst>
              <a:ext uri="{28A0092B-C50C-407E-A947-70E740481C1C}">
                <a14:useLocalDpi xmlns:a14="http://schemas.microsoft.com/office/drawing/2010/main" val="0"/>
              </a:ext>
            </a:extLst>
          </a:blip>
          <a:stretch>
            <a:fillRect/>
          </a:stretch>
        </p:blipFill>
        <p:spPr>
          <a:xfrm>
            <a:off x="7432417" y="2148283"/>
            <a:ext cx="4873883" cy="3013950"/>
          </a:xfrm>
          <a:prstGeom prst="rect">
            <a:avLst/>
          </a:prstGeom>
        </p:spPr>
      </p:pic>
    </p:spTree>
    <p:extLst>
      <p:ext uri="{BB962C8B-B14F-4D97-AF65-F5344CB8AC3E}">
        <p14:creationId xmlns:p14="http://schemas.microsoft.com/office/powerpoint/2010/main" val="7526117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3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40886A-DC2E-46E0-9A24-BB82E97DBF0A}"/>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8F7E408-F0F5-45CD-A5A6-45DF2B7D8F0C}"/>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022FB3C-3D1F-4C52-8657-0D2ACE1CE52D}"/>
              </a:ext>
            </a:extLst>
          </p:cNvPr>
          <p:cNvSpPr>
            <a:spLocks noGrp="1"/>
          </p:cNvSpPr>
          <p:nvPr>
            <p:ph type="dt" sz="half" idx="10"/>
          </p:nvPr>
        </p:nvSpPr>
        <p:spPr/>
        <p:txBody>
          <a:bodyPr/>
          <a:lstStyle/>
          <a:p>
            <a:fld id="{532ACBAE-2512-43C5-B29A-3360642EC111}" type="datetimeFigureOut">
              <a:rPr lang="de-DE" smtClean="0"/>
              <a:t>22.06.2021</a:t>
            </a:fld>
            <a:endParaRPr lang="de-DE"/>
          </a:p>
        </p:txBody>
      </p:sp>
      <p:sp>
        <p:nvSpPr>
          <p:cNvPr id="5" name="Fußzeilenplatzhalter 4">
            <a:extLst>
              <a:ext uri="{FF2B5EF4-FFF2-40B4-BE49-F238E27FC236}">
                <a16:creationId xmlns:a16="http://schemas.microsoft.com/office/drawing/2014/main" id="{271C2D5C-B586-459E-91FF-FB38F19B776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F073F92-B848-42A8-A281-B36BD7D3340D}"/>
              </a:ext>
            </a:extLst>
          </p:cNvPr>
          <p:cNvSpPr>
            <a:spLocks noGrp="1"/>
          </p:cNvSpPr>
          <p:nvPr>
            <p:ph type="sldNum" sz="quarter" idx="12"/>
          </p:nvPr>
        </p:nvSpPr>
        <p:spPr/>
        <p:txBody>
          <a:bodyPr/>
          <a:lstStyle/>
          <a:p>
            <a:fld id="{6FB07826-A65F-4BF1-B5C3-4E2D414F9E02}" type="slidenum">
              <a:rPr lang="de-DE" smtClean="0"/>
              <a:t>‹Nr.›</a:t>
            </a:fld>
            <a:endParaRPr lang="de-DE"/>
          </a:p>
        </p:txBody>
      </p:sp>
    </p:spTree>
    <p:extLst>
      <p:ext uri="{BB962C8B-B14F-4D97-AF65-F5344CB8AC3E}">
        <p14:creationId xmlns:p14="http://schemas.microsoft.com/office/powerpoint/2010/main" val="14489294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Iso 4">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B24E4B3-3B43-4DAC-86C7-428A165A1491}"/>
              </a:ext>
            </a:extLst>
          </p:cNvPr>
          <p:cNvPicPr>
            <a:picLocks noChangeAspect="1"/>
          </p:cNvPicPr>
          <p:nvPr userDrawn="1"/>
        </p:nvPicPr>
        <p:blipFill>
          <a:blip r:embed="rId2"/>
          <a:stretch>
            <a:fillRect/>
          </a:stretch>
        </p:blipFill>
        <p:spPr>
          <a:xfrm>
            <a:off x="293688" y="298375"/>
            <a:ext cx="2622570" cy="867436"/>
          </a:xfrm>
          <a:prstGeom prst="rect">
            <a:avLst/>
          </a:prstGeom>
        </p:spPr>
      </p:pic>
      <p:sp>
        <p:nvSpPr>
          <p:cNvPr id="13" name="Title 1">
            <a:extLst>
              <a:ext uri="{FF2B5EF4-FFF2-40B4-BE49-F238E27FC236}">
                <a16:creationId xmlns:a16="http://schemas.microsoft.com/office/drawing/2014/main" id="{CC4A975C-7C38-474D-8751-F6B0329BC848}"/>
              </a:ext>
            </a:extLst>
          </p:cNvPr>
          <p:cNvSpPr>
            <a:spLocks noGrp="1"/>
          </p:cNvSpPr>
          <p:nvPr>
            <p:ph type="title" hasCustomPrompt="1"/>
          </p:nvPr>
        </p:nvSpPr>
        <p:spPr>
          <a:xfrm>
            <a:off x="584200" y="2979778"/>
            <a:ext cx="7450847" cy="553998"/>
          </a:xfrm>
          <a:noFill/>
        </p:spPr>
        <p:txBody>
          <a:bodyPr wrap="square"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14" name="Text Placeholder 4">
            <a:extLst>
              <a:ext uri="{FF2B5EF4-FFF2-40B4-BE49-F238E27FC236}">
                <a16:creationId xmlns:a16="http://schemas.microsoft.com/office/drawing/2014/main" id="{AD01BB8B-0A2C-4D7E-8D8D-7ECBC432B6F8}"/>
              </a:ext>
            </a:extLst>
          </p:cNvPr>
          <p:cNvSpPr>
            <a:spLocks noGrp="1"/>
          </p:cNvSpPr>
          <p:nvPr>
            <p:ph type="body" sz="quarter" idx="12" hasCustomPrompt="1"/>
          </p:nvPr>
        </p:nvSpPr>
        <p:spPr>
          <a:xfrm>
            <a:off x="584201" y="3962400"/>
            <a:ext cx="417068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Speaker title</a:t>
            </a:r>
          </a:p>
        </p:txBody>
      </p:sp>
      <p:sp>
        <p:nvSpPr>
          <p:cNvPr id="9" name="TextBox 8">
            <a:extLst>
              <a:ext uri="{FF2B5EF4-FFF2-40B4-BE49-F238E27FC236}">
                <a16:creationId xmlns:a16="http://schemas.microsoft.com/office/drawing/2014/main" id="{56F7933D-936A-4BF6-9C73-83FAED13BCD2}"/>
              </a:ext>
            </a:extLst>
          </p:cNvPr>
          <p:cNvSpPr txBox="1"/>
          <p:nvPr userDrawn="1"/>
        </p:nvSpPr>
        <p:spPr>
          <a:xfrm rot="5400000">
            <a:off x="8660952" y="3321279"/>
            <a:ext cx="5682877" cy="215444"/>
          </a:xfrm>
          <a:prstGeom prst="rect">
            <a:avLst/>
          </a:prstGeom>
          <a:noFill/>
        </p:spPr>
        <p:txBody>
          <a:bodyPr wrap="square" lIns="0" tIns="0" rIns="0" bIns="0" rtlCol="0">
            <a:spAutoFit/>
          </a:bodyPr>
          <a:lstStyle/>
          <a:p>
            <a:pPr algn="l"/>
            <a:r>
              <a:rPr lang="en-US" sz="1400">
                <a:solidFill>
                  <a:schemeClr val="bg2"/>
                </a:solidFill>
                <a:latin typeface="+mj-lt"/>
              </a:rPr>
              <a:t>/  Core OS and Intelligent Edge</a:t>
            </a:r>
          </a:p>
        </p:txBody>
      </p:sp>
      <p:pic>
        <p:nvPicPr>
          <p:cNvPr id="4" name="Picture 3" descr="A picture containing computer&#10;&#10;Description automatically generated">
            <a:extLst>
              <a:ext uri="{FF2B5EF4-FFF2-40B4-BE49-F238E27FC236}">
                <a16:creationId xmlns:a16="http://schemas.microsoft.com/office/drawing/2014/main" id="{459D8BC3-191B-4407-B43A-F0865A2D010E}"/>
              </a:ext>
            </a:extLst>
          </p:cNvPr>
          <p:cNvPicPr>
            <a:picLocks noChangeAspect="1"/>
          </p:cNvPicPr>
          <p:nvPr userDrawn="1"/>
        </p:nvPicPr>
        <p:blipFill>
          <a:blip r:embed="rId3">
            <a:alphaModFix amt="70000"/>
            <a:extLst>
              <a:ext uri="{28A0092B-C50C-407E-A947-70E740481C1C}">
                <a14:useLocalDpi xmlns:a14="http://schemas.microsoft.com/office/drawing/2010/main" val="0"/>
              </a:ext>
            </a:extLst>
          </a:blip>
          <a:stretch>
            <a:fillRect/>
          </a:stretch>
        </p:blipFill>
        <p:spPr>
          <a:xfrm>
            <a:off x="7597910" y="3617278"/>
            <a:ext cx="4300403" cy="2651760"/>
          </a:xfrm>
          <a:prstGeom prst="rect">
            <a:avLst/>
          </a:prstGeom>
        </p:spPr>
      </p:pic>
      <p:sp>
        <p:nvSpPr>
          <p:cNvPr id="17" name="Text Placeholder 4">
            <a:extLst>
              <a:ext uri="{FF2B5EF4-FFF2-40B4-BE49-F238E27FC236}">
                <a16:creationId xmlns:a16="http://schemas.microsoft.com/office/drawing/2014/main" id="{B88F56D8-B1AD-4EBA-AC48-E9DF34C90624}"/>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spTree>
    <p:extLst>
      <p:ext uri="{BB962C8B-B14F-4D97-AF65-F5344CB8AC3E}">
        <p14:creationId xmlns:p14="http://schemas.microsoft.com/office/powerpoint/2010/main" val="17345708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5064">
          <p15:clr>
            <a:srgbClr val="5ACBF0"/>
          </p15:clr>
        </p15:guide>
        <p15:guide id="4" orient="horz" pos="213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B24E4B3-3B43-4DAC-86C7-428A165A1491}"/>
              </a:ext>
            </a:extLst>
          </p:cNvPr>
          <p:cNvPicPr>
            <a:picLocks noChangeAspect="1"/>
          </p:cNvPicPr>
          <p:nvPr userDrawn="1"/>
        </p:nvPicPr>
        <p:blipFill>
          <a:blip r:embed="rId2"/>
          <a:stretch>
            <a:fillRect/>
          </a:stretch>
        </p:blipFill>
        <p:spPr>
          <a:xfrm>
            <a:off x="293688" y="298375"/>
            <a:ext cx="2622570" cy="867436"/>
          </a:xfrm>
          <a:prstGeom prst="rect">
            <a:avLst/>
          </a:prstGeom>
        </p:spPr>
      </p:pic>
      <p:sp>
        <p:nvSpPr>
          <p:cNvPr id="11" name="TextBox 10">
            <a:extLst>
              <a:ext uri="{FF2B5EF4-FFF2-40B4-BE49-F238E27FC236}">
                <a16:creationId xmlns:a16="http://schemas.microsoft.com/office/drawing/2014/main" id="{AF6A3198-A2C2-4810-9AE7-E73514CCBD53}"/>
              </a:ext>
            </a:extLst>
          </p:cNvPr>
          <p:cNvSpPr txBox="1"/>
          <p:nvPr userDrawn="1"/>
        </p:nvSpPr>
        <p:spPr>
          <a:xfrm>
            <a:off x="582043" y="6056115"/>
            <a:ext cx="4174107" cy="215444"/>
          </a:xfrm>
          <a:prstGeom prst="rect">
            <a:avLst/>
          </a:prstGeom>
          <a:noFill/>
        </p:spPr>
        <p:txBody>
          <a:bodyPr wrap="square" lIns="0" tIns="0" rIns="0" bIns="0" rtlCol="0">
            <a:spAutoFit/>
          </a:bodyPr>
          <a:lstStyle/>
          <a:p>
            <a:pPr algn="l"/>
            <a:r>
              <a:rPr lang="en-US" sz="1400">
                <a:solidFill>
                  <a:schemeClr val="accent1"/>
                </a:solidFill>
                <a:latin typeface="+mj-lt"/>
              </a:rPr>
              <a:t>COSINE</a:t>
            </a:r>
          </a:p>
        </p:txBody>
      </p:sp>
      <p:sp>
        <p:nvSpPr>
          <p:cNvPr id="12" name="Title 1">
            <a:extLst>
              <a:ext uri="{FF2B5EF4-FFF2-40B4-BE49-F238E27FC236}">
                <a16:creationId xmlns:a16="http://schemas.microsoft.com/office/drawing/2014/main" id="{4D7C9D47-2821-4E7F-B250-DAE9BAEF1A82}"/>
              </a:ext>
            </a:extLst>
          </p:cNvPr>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15" name="Text Placeholder 4">
            <a:extLst>
              <a:ext uri="{FF2B5EF4-FFF2-40B4-BE49-F238E27FC236}">
                <a16:creationId xmlns:a16="http://schemas.microsoft.com/office/drawing/2014/main" id="{28E7CFEC-559B-40EB-A331-DAB80CDAAC97}"/>
              </a:ext>
            </a:extLst>
          </p:cNvPr>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16" name="Text Placeholder 4">
            <a:extLst>
              <a:ext uri="{FF2B5EF4-FFF2-40B4-BE49-F238E27FC236}">
                <a16:creationId xmlns:a16="http://schemas.microsoft.com/office/drawing/2014/main" id="{87153ABA-1ED3-450E-B3DC-2E352C6B79DC}"/>
              </a:ext>
            </a:extLst>
          </p:cNvPr>
          <p:cNvSpPr>
            <a:spLocks noGrp="1"/>
          </p:cNvSpPr>
          <p:nvPr>
            <p:ph type="body" sz="quarter" idx="14" hasCustomPrompt="1"/>
          </p:nvPr>
        </p:nvSpPr>
        <p:spPr>
          <a:xfrm>
            <a:off x="582042" y="4400889"/>
            <a:ext cx="4164583" cy="215444"/>
          </a:xfrm>
          <a:noFill/>
        </p:spPr>
        <p:txBody>
          <a:bodyPr wrap="square" lIns="0" tIns="0" rIns="0" bIns="0">
            <a:spAutoFit/>
          </a:bodyPr>
          <a:lstStyle>
            <a:lvl1pPr marL="0" indent="0">
              <a:spcBef>
                <a:spcPts val="0"/>
              </a:spcBef>
              <a:buNone/>
              <a:defRPr sz="1400" b="0" i="0" spc="0" baseline="0">
                <a:solidFill>
                  <a:schemeClr val="tx1"/>
                </a:solidFill>
                <a:latin typeface="Segoe UI" panose="020B0502040204020203" pitchFamily="34" charset="0"/>
                <a:cs typeface="Segoe UI" panose="020B0502040204020203" pitchFamily="34" charset="0"/>
              </a:defRPr>
            </a:lvl1pPr>
          </a:lstStyle>
          <a:p>
            <a:pPr lvl="0"/>
            <a:r>
              <a:rPr lang="en-US"/>
              <a:t>Date</a:t>
            </a:r>
          </a:p>
        </p:txBody>
      </p:sp>
    </p:spTree>
    <p:extLst>
      <p:ext uri="{BB962C8B-B14F-4D97-AF65-F5344CB8AC3E}">
        <p14:creationId xmlns:p14="http://schemas.microsoft.com/office/powerpoint/2010/main" val="33785832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5064">
          <p15:clr>
            <a:srgbClr val="5ACBF0"/>
          </p15:clr>
        </p15:guide>
        <p15:guide id="4" orient="horz" pos="213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DA slide">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4A3D60-9462-4E00-8783-8DB549CD4F54}"/>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bg1"/>
                </a:solidFill>
                <a:effectLst/>
                <a:uLnTx/>
                <a:uFillTx/>
                <a:latin typeface="Segoe UI" panose="020B0502040204020203" pitchFamily="34" charset="0"/>
                <a:ea typeface="+mn-ea"/>
                <a:cs typeface="Segoe UI" panose="020B0502040204020203" pitchFamily="34" charset="0"/>
              </a:rPr>
              <a:t>MICROSOFT CONFIDENTIAL</a:t>
            </a:r>
          </a:p>
        </p:txBody>
      </p:sp>
      <p:sp>
        <p:nvSpPr>
          <p:cNvPr id="6" name="TextBox 5">
            <a:extLst>
              <a:ext uri="{FF2B5EF4-FFF2-40B4-BE49-F238E27FC236}">
                <a16:creationId xmlns:a16="http://schemas.microsoft.com/office/drawing/2014/main" id="{651ED59B-662B-475A-A037-62C37DD0509C}"/>
              </a:ext>
            </a:extLst>
          </p:cNvPr>
          <p:cNvSpPr txBox="1"/>
          <p:nvPr userDrawn="1"/>
        </p:nvSpPr>
        <p:spPr>
          <a:xfrm>
            <a:off x="584200" y="4343896"/>
            <a:ext cx="11022584" cy="1754326"/>
          </a:xfrm>
          <a:prstGeom prst="rect">
            <a:avLst/>
          </a:prstGeom>
          <a:noFill/>
        </p:spPr>
        <p:txBody>
          <a:bodyPr wrap="square" lIns="182880" tIns="146304" rIns="182880" bIns="146304" rtlCol="0" anchor="ctr">
            <a:spAutoFit/>
          </a:bodyPr>
          <a:lstStyle/>
          <a:p>
            <a:pPr algn="ctr">
              <a:lnSpc>
                <a:spcPct val="90000"/>
              </a:lnSpc>
              <a:spcBef>
                <a:spcPts val="600"/>
              </a:spcBef>
              <a:spcAft>
                <a:spcPts val="600"/>
              </a:spcAft>
            </a:pPr>
            <a:r>
              <a:rPr lang="en-US" sz="1800">
                <a:solidFill>
                  <a:schemeClr val="bg1"/>
                </a:solidFill>
              </a:rPr>
              <a:t>This content is </a:t>
            </a:r>
            <a:r>
              <a:rPr lang="en-US" sz="1800" kern="1200">
                <a:solidFill>
                  <a:schemeClr val="bg1"/>
                </a:solidFill>
                <a:latin typeface="Segoe UI Semibold" panose="020B0702040204020203" pitchFamily="34" charset="0"/>
                <a:ea typeface="+mn-ea"/>
                <a:cs typeface="Segoe UI Semibold" panose="020B0702040204020203" pitchFamily="34" charset="0"/>
              </a:rPr>
              <a:t>Microsoft Confidential – Internal only</a:t>
            </a:r>
          </a:p>
          <a:p>
            <a:pPr algn="ctr">
              <a:lnSpc>
                <a:spcPct val="90000"/>
              </a:lnSpc>
              <a:spcBef>
                <a:spcPts val="600"/>
              </a:spcBef>
              <a:spcAft>
                <a:spcPts val="600"/>
              </a:spcAft>
            </a:pPr>
            <a:r>
              <a:rPr lang="en-US" sz="1800" kern="1200">
                <a:solidFill>
                  <a:schemeClr val="bg1"/>
                </a:solidFill>
                <a:latin typeface="Segoe UI Semibold" panose="020B0702040204020203" pitchFamily="34" charset="0"/>
                <a:ea typeface="+mn-ea"/>
                <a:cs typeface="Segoe UI Semibold" panose="020B0702040204020203" pitchFamily="34" charset="0"/>
              </a:rPr>
              <a:t>DO NOT </a:t>
            </a:r>
            <a:r>
              <a:rPr lang="en-US" sz="1800">
                <a:solidFill>
                  <a:schemeClr val="bg1"/>
                </a:solidFill>
              </a:rPr>
              <a:t>post any of this content to any blogs or external websites</a:t>
            </a:r>
          </a:p>
          <a:p>
            <a:pPr algn="ctr">
              <a:lnSpc>
                <a:spcPct val="90000"/>
              </a:lnSpc>
              <a:spcBef>
                <a:spcPts val="600"/>
              </a:spcBef>
              <a:spcAft>
                <a:spcPts val="600"/>
              </a:spcAft>
            </a:pPr>
            <a:r>
              <a:rPr lang="en-US" sz="1800" kern="1200">
                <a:solidFill>
                  <a:schemeClr val="bg1"/>
                </a:solidFill>
                <a:latin typeface="Segoe UI Semibold" panose="020B0702040204020203" pitchFamily="34" charset="0"/>
                <a:ea typeface="+mn-ea"/>
                <a:cs typeface="Segoe UI Semibold" panose="020B0702040204020203" pitchFamily="34" charset="0"/>
              </a:rPr>
              <a:t>DO NOT </a:t>
            </a:r>
            <a:r>
              <a:rPr lang="en-US" sz="1800">
                <a:solidFill>
                  <a:schemeClr val="bg1"/>
                </a:solidFill>
              </a:rPr>
              <a:t>take photos or video of sessions or slides</a:t>
            </a:r>
          </a:p>
          <a:p>
            <a:pPr algn="ctr">
              <a:lnSpc>
                <a:spcPct val="90000"/>
              </a:lnSpc>
              <a:spcBef>
                <a:spcPts val="600"/>
              </a:spcBef>
              <a:spcAft>
                <a:spcPts val="600"/>
              </a:spcAft>
            </a:pPr>
            <a:r>
              <a:rPr lang="en-US" sz="1800">
                <a:solidFill>
                  <a:schemeClr val="bg1"/>
                </a:solidFill>
              </a:rPr>
              <a:t>Content will be available to internal audiences on-demand</a:t>
            </a:r>
          </a:p>
        </p:txBody>
      </p:sp>
      <p:sp>
        <p:nvSpPr>
          <p:cNvPr id="7" name="Oval 6">
            <a:extLst>
              <a:ext uri="{FF2B5EF4-FFF2-40B4-BE49-F238E27FC236}">
                <a16:creationId xmlns:a16="http://schemas.microsoft.com/office/drawing/2014/main" id="{14B12DC3-1AA5-4ED6-B761-3B8E3076E2BE}"/>
              </a:ext>
            </a:extLst>
          </p:cNvPr>
          <p:cNvSpPr/>
          <p:nvPr userDrawn="1"/>
        </p:nvSpPr>
        <p:spPr bwMode="gray">
          <a:xfrm>
            <a:off x="2697102" y="2263752"/>
            <a:ext cx="1602879" cy="1602878"/>
          </a:xfrm>
          <a:prstGeom prst="ellipse">
            <a:avLst/>
          </a:prstGeom>
          <a:solidFill>
            <a:schemeClr val="tx1"/>
          </a:solidFill>
          <a:ln w="10795" cap="flat" cmpd="sng" algn="ctr">
            <a:noFill/>
            <a:prstDash val="solid"/>
          </a:ln>
          <a:effectLst>
            <a:outerShdw blurRad="317500" sx="102000" sy="102000" algn="ctr" rotWithShape="0">
              <a:schemeClr val="bg1">
                <a:alpha val="40000"/>
              </a:schemeClr>
            </a:outerShdw>
          </a:effectLst>
        </p:spPr>
        <p:txBody>
          <a:bodyPr vert="horz" wrap="square" lIns="0" tIns="46623" rIns="0" bIns="46623" numCol="1" rtlCol="0" anchor="ctr" anchorCtr="0" compatLnSpc="1">
            <a:prstTxWarp prst="textNoShape">
              <a:avLst/>
            </a:prstTxWarp>
          </a:bodyPr>
          <a:lstStyle/>
          <a:p>
            <a:pPr marL="0" marR="0" lvl="0" indent="0" algn="ctr" defTabSz="932114"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8" name="Oval 7">
            <a:extLst>
              <a:ext uri="{FF2B5EF4-FFF2-40B4-BE49-F238E27FC236}">
                <a16:creationId xmlns:a16="http://schemas.microsoft.com/office/drawing/2014/main" id="{4E3825C3-A0EB-487F-BD57-7D81D3DC2089}"/>
              </a:ext>
            </a:extLst>
          </p:cNvPr>
          <p:cNvSpPr/>
          <p:nvPr userDrawn="1"/>
        </p:nvSpPr>
        <p:spPr bwMode="gray">
          <a:xfrm>
            <a:off x="5318069" y="2263752"/>
            <a:ext cx="1602879" cy="1602878"/>
          </a:xfrm>
          <a:prstGeom prst="ellipse">
            <a:avLst/>
          </a:prstGeom>
          <a:solidFill>
            <a:schemeClr val="tx1"/>
          </a:solidFill>
          <a:ln w="10795" cap="flat" cmpd="sng" algn="ctr">
            <a:noFill/>
            <a:prstDash val="solid"/>
          </a:ln>
          <a:effectLst>
            <a:outerShdw blurRad="317500" sx="102000" sy="102000" algn="ctr" rotWithShape="0">
              <a:schemeClr val="bg1">
                <a:alpha val="40000"/>
              </a:schemeClr>
            </a:outerShdw>
          </a:effectLst>
        </p:spPr>
        <p:txBody>
          <a:bodyPr vert="horz" wrap="square" lIns="0" tIns="46623" rIns="0" bIns="46623" numCol="1" rtlCol="0" anchor="ctr" anchorCtr="0" compatLnSpc="1">
            <a:prstTxWarp prst="textNoShape">
              <a:avLst/>
            </a:prstTxWarp>
          </a:bodyPr>
          <a:lstStyle/>
          <a:p>
            <a:pPr marR="0" lvl="0" indent="0" algn="ctr" defTabSz="932114" fontAlgn="base">
              <a:lnSpc>
                <a:spcPct val="100000"/>
              </a:lnSpc>
              <a:spcBef>
                <a:spcPct val="0"/>
              </a:spcBef>
              <a:spcAft>
                <a:spcPct val="0"/>
              </a:spcAft>
              <a:buClrTx/>
              <a:buSzTx/>
              <a:buFontTx/>
              <a:buNone/>
              <a:tabLst/>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ndParaRPr>
          </a:p>
        </p:txBody>
      </p:sp>
      <p:grpSp>
        <p:nvGrpSpPr>
          <p:cNvPr id="9" name="Group 8">
            <a:extLst>
              <a:ext uri="{FF2B5EF4-FFF2-40B4-BE49-F238E27FC236}">
                <a16:creationId xmlns:a16="http://schemas.microsoft.com/office/drawing/2014/main" id="{3BF35ED3-CC9C-4B2E-AECC-804E897BB9F5}"/>
              </a:ext>
            </a:extLst>
          </p:cNvPr>
          <p:cNvGrpSpPr/>
          <p:nvPr userDrawn="1"/>
        </p:nvGrpSpPr>
        <p:grpSpPr bwMode="gray">
          <a:xfrm flipH="1">
            <a:off x="5901486" y="2651489"/>
            <a:ext cx="436044" cy="827404"/>
            <a:chOff x="5200650" y="1722438"/>
            <a:chExt cx="1797050" cy="3409950"/>
          </a:xfrm>
        </p:grpSpPr>
        <p:sp>
          <p:nvSpPr>
            <p:cNvPr id="10" name="Freeform 26">
              <a:extLst>
                <a:ext uri="{FF2B5EF4-FFF2-40B4-BE49-F238E27FC236}">
                  <a16:creationId xmlns:a16="http://schemas.microsoft.com/office/drawing/2014/main" id="{16BD814E-7CCC-49B3-833E-FB11E29262A7}"/>
                </a:ext>
              </a:extLst>
            </p:cNvPr>
            <p:cNvSpPr>
              <a:spLocks/>
            </p:cNvSpPr>
            <p:nvPr userDrawn="1"/>
          </p:nvSpPr>
          <p:spPr bwMode="gray">
            <a:xfrm>
              <a:off x="5200650" y="1722438"/>
              <a:ext cx="1797050" cy="3409950"/>
            </a:xfrm>
            <a:custGeom>
              <a:avLst/>
              <a:gdLst>
                <a:gd name="T0" fmla="*/ 497 w 543"/>
                <a:gd name="T1" fmla="*/ 0 h 1030"/>
                <a:gd name="T2" fmla="*/ 46 w 543"/>
                <a:gd name="T3" fmla="*/ 0 h 1030"/>
                <a:gd name="T4" fmla="*/ 0 w 543"/>
                <a:gd name="T5" fmla="*/ 46 h 1030"/>
                <a:gd name="T6" fmla="*/ 0 w 543"/>
                <a:gd name="T7" fmla="*/ 983 h 1030"/>
                <a:gd name="T8" fmla="*/ 46 w 543"/>
                <a:gd name="T9" fmla="*/ 1030 h 1030"/>
                <a:gd name="T10" fmla="*/ 497 w 543"/>
                <a:gd name="T11" fmla="*/ 1030 h 1030"/>
                <a:gd name="T12" fmla="*/ 543 w 543"/>
                <a:gd name="T13" fmla="*/ 983 h 1030"/>
                <a:gd name="T14" fmla="*/ 543 w 543"/>
                <a:gd name="T15" fmla="*/ 46 h 1030"/>
                <a:gd name="T16" fmla="*/ 497 w 543"/>
                <a:gd name="T17" fmla="*/ 0 h 10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3" h="1030">
                  <a:moveTo>
                    <a:pt x="497" y="0"/>
                  </a:moveTo>
                  <a:cubicBezTo>
                    <a:pt x="46" y="0"/>
                    <a:pt x="46" y="0"/>
                    <a:pt x="46" y="0"/>
                  </a:cubicBezTo>
                  <a:cubicBezTo>
                    <a:pt x="21" y="0"/>
                    <a:pt x="0" y="21"/>
                    <a:pt x="0" y="46"/>
                  </a:cubicBezTo>
                  <a:cubicBezTo>
                    <a:pt x="0" y="983"/>
                    <a:pt x="0" y="983"/>
                    <a:pt x="0" y="983"/>
                  </a:cubicBezTo>
                  <a:cubicBezTo>
                    <a:pt x="0" y="1009"/>
                    <a:pt x="21" y="1030"/>
                    <a:pt x="46" y="1030"/>
                  </a:cubicBezTo>
                  <a:cubicBezTo>
                    <a:pt x="497" y="1030"/>
                    <a:pt x="497" y="1030"/>
                    <a:pt x="497" y="1030"/>
                  </a:cubicBezTo>
                  <a:cubicBezTo>
                    <a:pt x="522" y="1030"/>
                    <a:pt x="543" y="1009"/>
                    <a:pt x="543" y="983"/>
                  </a:cubicBezTo>
                  <a:cubicBezTo>
                    <a:pt x="543" y="46"/>
                    <a:pt x="543" y="46"/>
                    <a:pt x="543" y="46"/>
                  </a:cubicBezTo>
                  <a:cubicBezTo>
                    <a:pt x="543" y="21"/>
                    <a:pt x="522" y="0"/>
                    <a:pt x="497" y="0"/>
                  </a:cubicBez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1" name="Freeform 27">
              <a:extLst>
                <a:ext uri="{FF2B5EF4-FFF2-40B4-BE49-F238E27FC236}">
                  <a16:creationId xmlns:a16="http://schemas.microsoft.com/office/drawing/2014/main" id="{4DC854E3-FA03-4048-B561-D426FEAEC797}"/>
                </a:ext>
              </a:extLst>
            </p:cNvPr>
            <p:cNvSpPr>
              <a:spLocks/>
            </p:cNvSpPr>
            <p:nvPr userDrawn="1"/>
          </p:nvSpPr>
          <p:spPr bwMode="gray">
            <a:xfrm>
              <a:off x="5310188" y="2262188"/>
              <a:ext cx="1577975" cy="2433638"/>
            </a:xfrm>
            <a:custGeom>
              <a:avLst/>
              <a:gdLst>
                <a:gd name="T0" fmla="*/ 0 w 994"/>
                <a:gd name="T1" fmla="*/ 1533 h 1533"/>
                <a:gd name="T2" fmla="*/ 994 w 994"/>
                <a:gd name="T3" fmla="*/ 1533 h 1533"/>
                <a:gd name="T4" fmla="*/ 994 w 994"/>
                <a:gd name="T5" fmla="*/ 62 h 1533"/>
                <a:gd name="T6" fmla="*/ 498 w 994"/>
                <a:gd name="T7" fmla="*/ 0 h 1533"/>
                <a:gd name="T8" fmla="*/ 0 w 994"/>
                <a:gd name="T9" fmla="*/ 62 h 1533"/>
                <a:gd name="T10" fmla="*/ 0 w 994"/>
                <a:gd name="T11" fmla="*/ 1533 h 1533"/>
              </a:gdLst>
              <a:ahLst/>
              <a:cxnLst>
                <a:cxn ang="0">
                  <a:pos x="T0" y="T1"/>
                </a:cxn>
                <a:cxn ang="0">
                  <a:pos x="T2" y="T3"/>
                </a:cxn>
                <a:cxn ang="0">
                  <a:pos x="T4" y="T5"/>
                </a:cxn>
                <a:cxn ang="0">
                  <a:pos x="T6" y="T7"/>
                </a:cxn>
                <a:cxn ang="0">
                  <a:pos x="T8" y="T9"/>
                </a:cxn>
                <a:cxn ang="0">
                  <a:pos x="T10" y="T11"/>
                </a:cxn>
              </a:cxnLst>
              <a:rect l="0" t="0" r="r" b="b"/>
              <a:pathLst>
                <a:path w="994" h="1533">
                  <a:moveTo>
                    <a:pt x="0" y="1533"/>
                  </a:moveTo>
                  <a:lnTo>
                    <a:pt x="994" y="1533"/>
                  </a:lnTo>
                  <a:lnTo>
                    <a:pt x="994" y="62"/>
                  </a:lnTo>
                  <a:lnTo>
                    <a:pt x="498" y="0"/>
                  </a:lnTo>
                  <a:lnTo>
                    <a:pt x="0" y="62"/>
                  </a:lnTo>
                  <a:lnTo>
                    <a:pt x="0" y="1533"/>
                  </a:lnTo>
                  <a:close/>
                </a:path>
              </a:pathLst>
            </a:custGeom>
            <a:solidFill>
              <a:srgbClr val="D2D2D2"/>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2" name="Rectangle 28">
              <a:extLst>
                <a:ext uri="{FF2B5EF4-FFF2-40B4-BE49-F238E27FC236}">
                  <a16:creationId xmlns:a16="http://schemas.microsoft.com/office/drawing/2014/main" id="{A39795C5-10A7-433B-9071-B33B3E5AB417}"/>
                </a:ext>
              </a:extLst>
            </p:cNvPr>
            <p:cNvSpPr>
              <a:spLocks noChangeArrowheads="1"/>
            </p:cNvSpPr>
            <p:nvPr userDrawn="1"/>
          </p:nvSpPr>
          <p:spPr bwMode="gray">
            <a:xfrm>
              <a:off x="5310188" y="2006601"/>
              <a:ext cx="1577975" cy="354013"/>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sp>
          <p:nvSpPr>
            <p:cNvPr id="13" name="Rectangle 29">
              <a:extLst>
                <a:ext uri="{FF2B5EF4-FFF2-40B4-BE49-F238E27FC236}">
                  <a16:creationId xmlns:a16="http://schemas.microsoft.com/office/drawing/2014/main" id="{8734A9AC-B7DD-4A71-A9CE-65D3D9C0D1A3}"/>
                </a:ext>
              </a:extLst>
            </p:cNvPr>
            <p:cNvSpPr>
              <a:spLocks noChangeArrowheads="1"/>
            </p:cNvSpPr>
            <p:nvPr userDrawn="1"/>
          </p:nvSpPr>
          <p:spPr bwMode="gray">
            <a:xfrm>
              <a:off x="5942013" y="3522663"/>
              <a:ext cx="804863" cy="39688"/>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4" name="Rectangle 30">
              <a:extLst>
                <a:ext uri="{FF2B5EF4-FFF2-40B4-BE49-F238E27FC236}">
                  <a16:creationId xmlns:a16="http://schemas.microsoft.com/office/drawing/2014/main" id="{E979D18A-D17C-439E-9004-CF7E23A6C2D0}"/>
                </a:ext>
              </a:extLst>
            </p:cNvPr>
            <p:cNvSpPr>
              <a:spLocks noChangeArrowheads="1"/>
            </p:cNvSpPr>
            <p:nvPr userDrawn="1"/>
          </p:nvSpPr>
          <p:spPr bwMode="gray">
            <a:xfrm>
              <a:off x="5419725" y="3689351"/>
              <a:ext cx="1327150" cy="39688"/>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5" name="Rectangle 31">
              <a:extLst>
                <a:ext uri="{FF2B5EF4-FFF2-40B4-BE49-F238E27FC236}">
                  <a16:creationId xmlns:a16="http://schemas.microsoft.com/office/drawing/2014/main" id="{4BBA9FCC-A9CC-4A4E-8059-0E68ABF974BB}"/>
                </a:ext>
              </a:extLst>
            </p:cNvPr>
            <p:cNvSpPr>
              <a:spLocks noChangeArrowheads="1"/>
            </p:cNvSpPr>
            <p:nvPr userDrawn="1"/>
          </p:nvSpPr>
          <p:spPr bwMode="gray">
            <a:xfrm>
              <a:off x="5419725" y="3851276"/>
              <a:ext cx="1327150" cy="39688"/>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6" name="Rectangle 32">
              <a:extLst>
                <a:ext uri="{FF2B5EF4-FFF2-40B4-BE49-F238E27FC236}">
                  <a16:creationId xmlns:a16="http://schemas.microsoft.com/office/drawing/2014/main" id="{DA61CA6E-A50D-4C4E-86A2-42F7DAA2D6D4}"/>
                </a:ext>
              </a:extLst>
            </p:cNvPr>
            <p:cNvSpPr>
              <a:spLocks noChangeArrowheads="1"/>
            </p:cNvSpPr>
            <p:nvPr userDrawn="1"/>
          </p:nvSpPr>
          <p:spPr bwMode="gray">
            <a:xfrm>
              <a:off x="5419725" y="4013201"/>
              <a:ext cx="730250" cy="42863"/>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7" name="Rectangle 33">
              <a:extLst>
                <a:ext uri="{FF2B5EF4-FFF2-40B4-BE49-F238E27FC236}">
                  <a16:creationId xmlns:a16="http://schemas.microsoft.com/office/drawing/2014/main" id="{D49D4EFC-46A0-4FDC-927A-B65B1230D9CC}"/>
                </a:ext>
              </a:extLst>
            </p:cNvPr>
            <p:cNvSpPr>
              <a:spLocks noChangeArrowheads="1"/>
            </p:cNvSpPr>
            <p:nvPr userDrawn="1"/>
          </p:nvSpPr>
          <p:spPr bwMode="gray">
            <a:xfrm>
              <a:off x="5419725" y="4178301"/>
              <a:ext cx="1327150" cy="36513"/>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8" name="Rectangle 34">
              <a:extLst>
                <a:ext uri="{FF2B5EF4-FFF2-40B4-BE49-F238E27FC236}">
                  <a16:creationId xmlns:a16="http://schemas.microsoft.com/office/drawing/2014/main" id="{700F6E4D-E515-4B56-BA78-A8052B670743}"/>
                </a:ext>
              </a:extLst>
            </p:cNvPr>
            <p:cNvSpPr>
              <a:spLocks noChangeArrowheads="1"/>
            </p:cNvSpPr>
            <p:nvPr userDrawn="1"/>
          </p:nvSpPr>
          <p:spPr bwMode="gray">
            <a:xfrm>
              <a:off x="6149975" y="4341813"/>
              <a:ext cx="596900" cy="36513"/>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19" name="Rectangle 35">
              <a:extLst>
                <a:ext uri="{FF2B5EF4-FFF2-40B4-BE49-F238E27FC236}">
                  <a16:creationId xmlns:a16="http://schemas.microsoft.com/office/drawing/2014/main" id="{4C093B51-EEF9-4677-82E3-BC6CDE469689}"/>
                </a:ext>
              </a:extLst>
            </p:cNvPr>
            <p:cNvSpPr>
              <a:spLocks noChangeArrowheads="1"/>
            </p:cNvSpPr>
            <p:nvPr userDrawn="1"/>
          </p:nvSpPr>
          <p:spPr bwMode="gray">
            <a:xfrm>
              <a:off x="5932488" y="2509838"/>
              <a:ext cx="836613" cy="49213"/>
            </a:xfrm>
            <a:prstGeom prst="rect">
              <a:avLst/>
            </a:prstGeom>
            <a:solidFill>
              <a:schemeClr val="bg1"/>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sp>
          <p:nvSpPr>
            <p:cNvPr id="20" name="Rectangle 36">
              <a:extLst>
                <a:ext uri="{FF2B5EF4-FFF2-40B4-BE49-F238E27FC236}">
                  <a16:creationId xmlns:a16="http://schemas.microsoft.com/office/drawing/2014/main" id="{3B1A55F8-3EAA-45D3-AE08-91A5BBB830B9}"/>
                </a:ext>
              </a:extLst>
            </p:cNvPr>
            <p:cNvSpPr>
              <a:spLocks noChangeArrowheads="1"/>
            </p:cNvSpPr>
            <p:nvPr userDrawn="1"/>
          </p:nvSpPr>
          <p:spPr bwMode="gray">
            <a:xfrm>
              <a:off x="5429250" y="2509838"/>
              <a:ext cx="171450" cy="49213"/>
            </a:xfrm>
            <a:prstGeom prst="rect">
              <a:avLst/>
            </a:prstGeom>
            <a:solidFill>
              <a:schemeClr val="bg1"/>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sp>
          <p:nvSpPr>
            <p:cNvPr id="21" name="Rectangle 37">
              <a:extLst>
                <a:ext uri="{FF2B5EF4-FFF2-40B4-BE49-F238E27FC236}">
                  <a16:creationId xmlns:a16="http://schemas.microsoft.com/office/drawing/2014/main" id="{C980FF57-11E5-4BF4-ADDF-C06124F86F3E}"/>
                </a:ext>
              </a:extLst>
            </p:cNvPr>
            <p:cNvSpPr>
              <a:spLocks noChangeArrowheads="1"/>
            </p:cNvSpPr>
            <p:nvPr userDrawn="1"/>
          </p:nvSpPr>
          <p:spPr bwMode="gray">
            <a:xfrm>
              <a:off x="5680075" y="2509838"/>
              <a:ext cx="173038" cy="49213"/>
            </a:xfrm>
            <a:prstGeom prst="rect">
              <a:avLst/>
            </a:prstGeom>
            <a:solidFill>
              <a:schemeClr val="bg1"/>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sp>
          <p:nvSpPr>
            <p:cNvPr id="22" name="Rectangle 38">
              <a:extLst>
                <a:ext uri="{FF2B5EF4-FFF2-40B4-BE49-F238E27FC236}">
                  <a16:creationId xmlns:a16="http://schemas.microsoft.com/office/drawing/2014/main" id="{BFF88941-0967-4215-A71B-B6A75633CF80}"/>
                </a:ext>
              </a:extLst>
            </p:cNvPr>
            <p:cNvSpPr>
              <a:spLocks noChangeArrowheads="1"/>
            </p:cNvSpPr>
            <p:nvPr userDrawn="1"/>
          </p:nvSpPr>
          <p:spPr bwMode="gray">
            <a:xfrm>
              <a:off x="6650038" y="2125663"/>
              <a:ext cx="152400" cy="14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39">
              <a:extLst>
                <a:ext uri="{FF2B5EF4-FFF2-40B4-BE49-F238E27FC236}">
                  <a16:creationId xmlns:a16="http://schemas.microsoft.com/office/drawing/2014/main" id="{F24750B6-9AF4-4483-8D2F-9632EAA0CD12}"/>
                </a:ext>
              </a:extLst>
            </p:cNvPr>
            <p:cNvSpPr>
              <a:spLocks noChangeArrowheads="1"/>
            </p:cNvSpPr>
            <p:nvPr userDrawn="1"/>
          </p:nvSpPr>
          <p:spPr bwMode="gray">
            <a:xfrm>
              <a:off x="6650038" y="2168526"/>
              <a:ext cx="152400" cy="14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40">
              <a:extLst>
                <a:ext uri="{FF2B5EF4-FFF2-40B4-BE49-F238E27FC236}">
                  <a16:creationId xmlns:a16="http://schemas.microsoft.com/office/drawing/2014/main" id="{1A457C56-7629-4586-842B-894738A73430}"/>
                </a:ext>
              </a:extLst>
            </p:cNvPr>
            <p:cNvSpPr>
              <a:spLocks noChangeArrowheads="1"/>
            </p:cNvSpPr>
            <p:nvPr userDrawn="1"/>
          </p:nvSpPr>
          <p:spPr bwMode="gray">
            <a:xfrm>
              <a:off x="6650038" y="2216151"/>
              <a:ext cx="152400"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41">
              <a:extLst>
                <a:ext uri="{FF2B5EF4-FFF2-40B4-BE49-F238E27FC236}">
                  <a16:creationId xmlns:a16="http://schemas.microsoft.com/office/drawing/2014/main" id="{94FE704F-2DB2-441E-A21C-4D10909C057E}"/>
                </a:ext>
              </a:extLst>
            </p:cNvPr>
            <p:cNvSpPr>
              <a:spLocks noChangeArrowheads="1"/>
            </p:cNvSpPr>
            <p:nvPr userDrawn="1"/>
          </p:nvSpPr>
          <p:spPr bwMode="gray">
            <a:xfrm>
              <a:off x="6027738" y="4837113"/>
              <a:ext cx="142875" cy="146050"/>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26" name="Freeform 42">
              <a:extLst>
                <a:ext uri="{FF2B5EF4-FFF2-40B4-BE49-F238E27FC236}">
                  <a16:creationId xmlns:a16="http://schemas.microsoft.com/office/drawing/2014/main" id="{162CBBAE-EC9A-4097-A96F-43D0CD3898B4}"/>
                </a:ext>
              </a:extLst>
            </p:cNvPr>
            <p:cNvSpPr>
              <a:spLocks/>
            </p:cNvSpPr>
            <p:nvPr userDrawn="1"/>
          </p:nvSpPr>
          <p:spPr bwMode="gray">
            <a:xfrm>
              <a:off x="5783263" y="1841501"/>
              <a:ext cx="631825" cy="36513"/>
            </a:xfrm>
            <a:custGeom>
              <a:avLst/>
              <a:gdLst>
                <a:gd name="T0" fmla="*/ 185 w 191"/>
                <a:gd name="T1" fmla="*/ 11 h 11"/>
                <a:gd name="T2" fmla="*/ 6 w 191"/>
                <a:gd name="T3" fmla="*/ 11 h 11"/>
                <a:gd name="T4" fmla="*/ 0 w 191"/>
                <a:gd name="T5" fmla="*/ 6 h 11"/>
                <a:gd name="T6" fmla="*/ 6 w 191"/>
                <a:gd name="T7" fmla="*/ 0 h 11"/>
                <a:gd name="T8" fmla="*/ 185 w 191"/>
                <a:gd name="T9" fmla="*/ 0 h 11"/>
                <a:gd name="T10" fmla="*/ 191 w 191"/>
                <a:gd name="T11" fmla="*/ 6 h 11"/>
                <a:gd name="T12" fmla="*/ 185 w 191"/>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91" h="11">
                  <a:moveTo>
                    <a:pt x="185" y="11"/>
                  </a:moveTo>
                  <a:cubicBezTo>
                    <a:pt x="6" y="11"/>
                    <a:pt x="6" y="11"/>
                    <a:pt x="6" y="11"/>
                  </a:cubicBezTo>
                  <a:cubicBezTo>
                    <a:pt x="2" y="11"/>
                    <a:pt x="0" y="9"/>
                    <a:pt x="0" y="6"/>
                  </a:cubicBezTo>
                  <a:cubicBezTo>
                    <a:pt x="0" y="2"/>
                    <a:pt x="2" y="0"/>
                    <a:pt x="6" y="0"/>
                  </a:cubicBezTo>
                  <a:cubicBezTo>
                    <a:pt x="185" y="0"/>
                    <a:pt x="185" y="0"/>
                    <a:pt x="185" y="0"/>
                  </a:cubicBezTo>
                  <a:cubicBezTo>
                    <a:pt x="189" y="0"/>
                    <a:pt x="191" y="2"/>
                    <a:pt x="191" y="6"/>
                  </a:cubicBezTo>
                  <a:cubicBezTo>
                    <a:pt x="191" y="9"/>
                    <a:pt x="189" y="11"/>
                    <a:pt x="185" y="11"/>
                  </a:cubicBezTo>
                  <a:close/>
                </a:path>
              </a:pathLst>
            </a:cu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27" name="Rectangle 43">
              <a:extLst>
                <a:ext uri="{FF2B5EF4-FFF2-40B4-BE49-F238E27FC236}">
                  <a16:creationId xmlns:a16="http://schemas.microsoft.com/office/drawing/2014/main" id="{25A72DE7-95A2-42BA-A129-5D3963449C0E}"/>
                </a:ext>
              </a:extLst>
            </p:cNvPr>
            <p:cNvSpPr>
              <a:spLocks noChangeArrowheads="1"/>
            </p:cNvSpPr>
            <p:nvPr userDrawn="1"/>
          </p:nvSpPr>
          <p:spPr bwMode="gray">
            <a:xfrm>
              <a:off x="5429250" y="2722563"/>
              <a:ext cx="1339850" cy="628650"/>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grpSp>
      <p:sp>
        <p:nvSpPr>
          <p:cNvPr id="28" name="Oval 27">
            <a:extLst>
              <a:ext uri="{FF2B5EF4-FFF2-40B4-BE49-F238E27FC236}">
                <a16:creationId xmlns:a16="http://schemas.microsoft.com/office/drawing/2014/main" id="{FB917A57-38F7-42C5-A15E-63442582FBD9}"/>
              </a:ext>
            </a:extLst>
          </p:cNvPr>
          <p:cNvSpPr/>
          <p:nvPr userDrawn="1"/>
        </p:nvSpPr>
        <p:spPr bwMode="gray">
          <a:xfrm>
            <a:off x="7892021" y="2263752"/>
            <a:ext cx="1602879" cy="1602878"/>
          </a:xfrm>
          <a:prstGeom prst="ellipse">
            <a:avLst/>
          </a:prstGeom>
          <a:solidFill>
            <a:schemeClr val="tx1"/>
          </a:solidFill>
          <a:ln w="10795" cap="flat" cmpd="sng" algn="ctr">
            <a:noFill/>
            <a:prstDash val="solid"/>
          </a:ln>
          <a:effectLst>
            <a:outerShdw blurRad="317500" sx="102000" sy="102000" algn="ctr" rotWithShape="0">
              <a:schemeClr val="bg1">
                <a:alpha val="40000"/>
              </a:schemeClr>
            </a:outerShdw>
          </a:effectLst>
        </p:spPr>
        <p:txBody>
          <a:bodyPr vert="horz" wrap="square" lIns="0" tIns="46623" rIns="0" bIns="46623" numCol="1" rtlCol="0" anchor="ctr" anchorCtr="0" compatLnSpc="1">
            <a:prstTxWarp prst="textNoShape">
              <a:avLst/>
            </a:prstTxWarp>
          </a:bodyPr>
          <a:lstStyle/>
          <a:p>
            <a:pPr marR="0" lvl="0" indent="0" algn="ctr" defTabSz="932114" fontAlgn="base">
              <a:lnSpc>
                <a:spcPct val="100000"/>
              </a:lnSpc>
              <a:spcBef>
                <a:spcPct val="0"/>
              </a:spcBef>
              <a:spcAft>
                <a:spcPct val="0"/>
              </a:spcAft>
              <a:buClrTx/>
              <a:buSzTx/>
              <a:buFontTx/>
              <a:buNone/>
              <a:tabLst/>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ndParaRPr>
          </a:p>
        </p:txBody>
      </p:sp>
      <p:grpSp>
        <p:nvGrpSpPr>
          <p:cNvPr id="29" name="Group 28">
            <a:extLst>
              <a:ext uri="{FF2B5EF4-FFF2-40B4-BE49-F238E27FC236}">
                <a16:creationId xmlns:a16="http://schemas.microsoft.com/office/drawing/2014/main" id="{D9F031CF-7239-4EDF-839E-A1B55AFB504B}"/>
              </a:ext>
            </a:extLst>
          </p:cNvPr>
          <p:cNvGrpSpPr/>
          <p:nvPr userDrawn="1"/>
        </p:nvGrpSpPr>
        <p:grpSpPr bwMode="gray">
          <a:xfrm>
            <a:off x="8118306" y="2759894"/>
            <a:ext cx="1150309" cy="610594"/>
            <a:chOff x="6151563" y="1584325"/>
            <a:chExt cx="4276725" cy="2270126"/>
          </a:xfrm>
        </p:grpSpPr>
        <p:sp>
          <p:nvSpPr>
            <p:cNvPr id="30" name="Rectangle 47">
              <a:extLst>
                <a:ext uri="{FF2B5EF4-FFF2-40B4-BE49-F238E27FC236}">
                  <a16:creationId xmlns:a16="http://schemas.microsoft.com/office/drawing/2014/main" id="{0CD659C4-5986-46C5-BEDE-B5993589B4CD}"/>
                </a:ext>
              </a:extLst>
            </p:cNvPr>
            <p:cNvSpPr>
              <a:spLocks noChangeArrowheads="1"/>
            </p:cNvSpPr>
            <p:nvPr userDrawn="1"/>
          </p:nvSpPr>
          <p:spPr bwMode="gray">
            <a:xfrm>
              <a:off x="6630988" y="1584325"/>
              <a:ext cx="3317875" cy="2084388"/>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31" name="Rectangle 48">
              <a:extLst>
                <a:ext uri="{FF2B5EF4-FFF2-40B4-BE49-F238E27FC236}">
                  <a16:creationId xmlns:a16="http://schemas.microsoft.com/office/drawing/2014/main" id="{0323046C-C017-46CB-BD6A-49DFB122A881}"/>
                </a:ext>
              </a:extLst>
            </p:cNvPr>
            <p:cNvSpPr>
              <a:spLocks noChangeArrowheads="1"/>
            </p:cNvSpPr>
            <p:nvPr userDrawn="1"/>
          </p:nvSpPr>
          <p:spPr bwMode="gray">
            <a:xfrm>
              <a:off x="6848476" y="1785938"/>
              <a:ext cx="2879725" cy="1763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49">
              <a:extLst>
                <a:ext uri="{FF2B5EF4-FFF2-40B4-BE49-F238E27FC236}">
                  <a16:creationId xmlns:a16="http://schemas.microsoft.com/office/drawing/2014/main" id="{247600BF-70D9-438F-A51A-5FBF331EC7CC}"/>
                </a:ext>
              </a:extLst>
            </p:cNvPr>
            <p:cNvSpPr>
              <a:spLocks/>
            </p:cNvSpPr>
            <p:nvPr userDrawn="1"/>
          </p:nvSpPr>
          <p:spPr bwMode="gray">
            <a:xfrm>
              <a:off x="6151563" y="3668713"/>
              <a:ext cx="4276725" cy="185738"/>
            </a:xfrm>
            <a:custGeom>
              <a:avLst/>
              <a:gdLst>
                <a:gd name="T0" fmla="*/ 1265 w 1295"/>
                <a:gd name="T1" fmla="*/ 56 h 56"/>
                <a:gd name="T2" fmla="*/ 29 w 1295"/>
                <a:gd name="T3" fmla="*/ 56 h 56"/>
                <a:gd name="T4" fmla="*/ 0 w 1295"/>
                <a:gd name="T5" fmla="*/ 26 h 56"/>
                <a:gd name="T6" fmla="*/ 0 w 1295"/>
                <a:gd name="T7" fmla="*/ 0 h 56"/>
                <a:gd name="T8" fmla="*/ 1295 w 1295"/>
                <a:gd name="T9" fmla="*/ 0 h 56"/>
                <a:gd name="T10" fmla="*/ 1295 w 1295"/>
                <a:gd name="T11" fmla="*/ 26 h 56"/>
                <a:gd name="T12" fmla="*/ 1265 w 1295"/>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1295" h="56">
                  <a:moveTo>
                    <a:pt x="1265" y="56"/>
                  </a:moveTo>
                  <a:cubicBezTo>
                    <a:pt x="29" y="56"/>
                    <a:pt x="29" y="56"/>
                    <a:pt x="29" y="56"/>
                  </a:cubicBezTo>
                  <a:cubicBezTo>
                    <a:pt x="13" y="56"/>
                    <a:pt x="0" y="43"/>
                    <a:pt x="0" y="26"/>
                  </a:cubicBezTo>
                  <a:cubicBezTo>
                    <a:pt x="0" y="0"/>
                    <a:pt x="0" y="0"/>
                    <a:pt x="0" y="0"/>
                  </a:cubicBezTo>
                  <a:cubicBezTo>
                    <a:pt x="1295" y="0"/>
                    <a:pt x="1295" y="0"/>
                    <a:pt x="1295" y="0"/>
                  </a:cubicBezTo>
                  <a:cubicBezTo>
                    <a:pt x="1295" y="26"/>
                    <a:pt x="1295" y="26"/>
                    <a:pt x="1295" y="26"/>
                  </a:cubicBezTo>
                  <a:cubicBezTo>
                    <a:pt x="1295" y="43"/>
                    <a:pt x="1282" y="56"/>
                    <a:pt x="1265" y="56"/>
                  </a:cubicBezTo>
                  <a:close/>
                </a:path>
              </a:pathLst>
            </a:custGeom>
            <a:solidFill>
              <a:srgbClr val="505050"/>
            </a:solidFill>
            <a:ln w="9525" cap="flat">
              <a:noFill/>
              <a:prstDash val="solid"/>
              <a:miter/>
            </a:ln>
            <a:extLst>
              <a:ext uri="{91240B29-F687-4F45-9708-019B960494DF}">
                <a14:hiddenLine xmlns:a14="http://schemas.microsoft.com/office/drawing/2010/main" w="9525">
                  <a:solidFill>
                    <a:srgbClr val="000000"/>
                  </a:solidFill>
                  <a:round/>
                  <a:headEnd/>
                  <a:tailEnd/>
                </a14:hiddenLine>
              </a:ext>
            </a:extLst>
          </p:spPr>
          <p:txBody>
            <a:bodyPr/>
            <a:lstStyle/>
            <a:p>
              <a:pPr lvl="0"/>
              <a:endParaRPr lang="en-US"/>
            </a:p>
          </p:txBody>
        </p:sp>
        <p:sp>
          <p:nvSpPr>
            <p:cNvPr id="33" name="Rectangle 50">
              <a:extLst>
                <a:ext uri="{FF2B5EF4-FFF2-40B4-BE49-F238E27FC236}">
                  <a16:creationId xmlns:a16="http://schemas.microsoft.com/office/drawing/2014/main" id="{D832C40C-74A0-4893-B85C-028BE538137A}"/>
                </a:ext>
              </a:extLst>
            </p:cNvPr>
            <p:cNvSpPr>
              <a:spLocks noChangeArrowheads="1"/>
            </p:cNvSpPr>
            <p:nvPr userDrawn="1"/>
          </p:nvSpPr>
          <p:spPr bwMode="gray">
            <a:xfrm>
              <a:off x="7353301" y="2098675"/>
              <a:ext cx="865188" cy="330200"/>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sp>
          <p:nvSpPr>
            <p:cNvPr id="34" name="Rectangle 51">
              <a:extLst>
                <a:ext uri="{FF2B5EF4-FFF2-40B4-BE49-F238E27FC236}">
                  <a16:creationId xmlns:a16="http://schemas.microsoft.com/office/drawing/2014/main" id="{77879A55-B2AD-4D02-9FF6-A847DF783A13}"/>
                </a:ext>
              </a:extLst>
            </p:cNvPr>
            <p:cNvSpPr>
              <a:spLocks noChangeArrowheads="1"/>
            </p:cNvSpPr>
            <p:nvPr userDrawn="1"/>
          </p:nvSpPr>
          <p:spPr bwMode="gray">
            <a:xfrm>
              <a:off x="7086601" y="2098675"/>
              <a:ext cx="266700" cy="330200"/>
            </a:xfrm>
            <a:prstGeom prst="rect">
              <a:avLst/>
            </a:prstGeom>
            <a:solidFill>
              <a:schemeClr val="bg1"/>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sp>
          <p:nvSpPr>
            <p:cNvPr id="35" name="Rectangle 52">
              <a:extLst>
                <a:ext uri="{FF2B5EF4-FFF2-40B4-BE49-F238E27FC236}">
                  <a16:creationId xmlns:a16="http://schemas.microsoft.com/office/drawing/2014/main" id="{F3B329F2-B129-4663-8C67-FDF9EBC2BDE1}"/>
                </a:ext>
              </a:extLst>
            </p:cNvPr>
            <p:cNvSpPr>
              <a:spLocks noChangeArrowheads="1"/>
            </p:cNvSpPr>
            <p:nvPr userDrawn="1"/>
          </p:nvSpPr>
          <p:spPr bwMode="gray">
            <a:xfrm>
              <a:off x="7086601" y="2559050"/>
              <a:ext cx="1131888" cy="101600"/>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sp>
          <p:nvSpPr>
            <p:cNvPr id="36" name="Rectangle 53">
              <a:extLst>
                <a:ext uri="{FF2B5EF4-FFF2-40B4-BE49-F238E27FC236}">
                  <a16:creationId xmlns:a16="http://schemas.microsoft.com/office/drawing/2014/main" id="{35405D40-9AEC-4318-AB8D-FA6B72C41BF9}"/>
                </a:ext>
              </a:extLst>
            </p:cNvPr>
            <p:cNvSpPr>
              <a:spLocks noChangeArrowheads="1"/>
            </p:cNvSpPr>
            <p:nvPr userDrawn="1"/>
          </p:nvSpPr>
          <p:spPr bwMode="gray">
            <a:xfrm>
              <a:off x="7086601" y="2744788"/>
              <a:ext cx="1131888" cy="101600"/>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sp>
          <p:nvSpPr>
            <p:cNvPr id="37" name="Rectangle 54">
              <a:extLst>
                <a:ext uri="{FF2B5EF4-FFF2-40B4-BE49-F238E27FC236}">
                  <a16:creationId xmlns:a16="http://schemas.microsoft.com/office/drawing/2014/main" id="{05C691CB-6513-4837-BA65-46AB88908CF3}"/>
                </a:ext>
              </a:extLst>
            </p:cNvPr>
            <p:cNvSpPr>
              <a:spLocks noChangeArrowheads="1"/>
            </p:cNvSpPr>
            <p:nvPr userDrawn="1"/>
          </p:nvSpPr>
          <p:spPr bwMode="gray">
            <a:xfrm>
              <a:off x="7086601" y="2925763"/>
              <a:ext cx="1131888" cy="106363"/>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sp>
          <p:nvSpPr>
            <p:cNvPr id="38" name="Rectangle 55">
              <a:extLst>
                <a:ext uri="{FF2B5EF4-FFF2-40B4-BE49-F238E27FC236}">
                  <a16:creationId xmlns:a16="http://schemas.microsoft.com/office/drawing/2014/main" id="{285CD685-268F-4718-94CB-234D2317BEAE}"/>
                </a:ext>
              </a:extLst>
            </p:cNvPr>
            <p:cNvSpPr>
              <a:spLocks noChangeArrowheads="1"/>
            </p:cNvSpPr>
            <p:nvPr userDrawn="1"/>
          </p:nvSpPr>
          <p:spPr bwMode="gray">
            <a:xfrm>
              <a:off x="7086601" y="3111500"/>
              <a:ext cx="1131888" cy="103188"/>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sp>
          <p:nvSpPr>
            <p:cNvPr id="39" name="Rectangle 56">
              <a:extLst>
                <a:ext uri="{FF2B5EF4-FFF2-40B4-BE49-F238E27FC236}">
                  <a16:creationId xmlns:a16="http://schemas.microsoft.com/office/drawing/2014/main" id="{CD4C8442-6528-4252-B60F-9453785744B6}"/>
                </a:ext>
              </a:extLst>
            </p:cNvPr>
            <p:cNvSpPr>
              <a:spLocks noChangeArrowheads="1"/>
            </p:cNvSpPr>
            <p:nvPr userDrawn="1"/>
          </p:nvSpPr>
          <p:spPr bwMode="gray">
            <a:xfrm>
              <a:off x="7086601" y="3297238"/>
              <a:ext cx="1131888" cy="103188"/>
            </a:xfrm>
            <a:prstGeom prst="rect">
              <a:avLst/>
            </a:pr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en-US"/>
            </a:p>
          </p:txBody>
        </p:sp>
        <p:sp>
          <p:nvSpPr>
            <p:cNvPr id="40" name="Rectangle 57">
              <a:extLst>
                <a:ext uri="{FF2B5EF4-FFF2-40B4-BE49-F238E27FC236}">
                  <a16:creationId xmlns:a16="http://schemas.microsoft.com/office/drawing/2014/main" id="{05A39216-6C33-4A40-B464-74EEFF8E7CD2}"/>
                </a:ext>
              </a:extLst>
            </p:cNvPr>
            <p:cNvSpPr>
              <a:spLocks noChangeArrowheads="1"/>
            </p:cNvSpPr>
            <p:nvPr userDrawn="1"/>
          </p:nvSpPr>
          <p:spPr bwMode="gray">
            <a:xfrm>
              <a:off x="8337551" y="2098675"/>
              <a:ext cx="314325" cy="336550"/>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41" name="Rectangle 58">
              <a:extLst>
                <a:ext uri="{FF2B5EF4-FFF2-40B4-BE49-F238E27FC236}">
                  <a16:creationId xmlns:a16="http://schemas.microsoft.com/office/drawing/2014/main" id="{763FDC9B-520B-47E4-9FE6-48D0B8EE08F2}"/>
                </a:ext>
              </a:extLst>
            </p:cNvPr>
            <p:cNvSpPr>
              <a:spLocks noChangeArrowheads="1"/>
            </p:cNvSpPr>
            <p:nvPr userDrawn="1"/>
          </p:nvSpPr>
          <p:spPr bwMode="gray">
            <a:xfrm>
              <a:off x="8764588" y="2098675"/>
              <a:ext cx="312738" cy="336550"/>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42" name="Rectangle 59">
              <a:extLst>
                <a:ext uri="{FF2B5EF4-FFF2-40B4-BE49-F238E27FC236}">
                  <a16:creationId xmlns:a16="http://schemas.microsoft.com/office/drawing/2014/main" id="{E1527710-6E1E-42FA-99C2-12A73FA9E339}"/>
                </a:ext>
              </a:extLst>
            </p:cNvPr>
            <p:cNvSpPr>
              <a:spLocks noChangeArrowheads="1"/>
            </p:cNvSpPr>
            <p:nvPr userDrawn="1"/>
          </p:nvSpPr>
          <p:spPr bwMode="gray">
            <a:xfrm>
              <a:off x="9193213" y="2098675"/>
              <a:ext cx="314325" cy="336550"/>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43" name="Rectangle 60">
              <a:extLst>
                <a:ext uri="{FF2B5EF4-FFF2-40B4-BE49-F238E27FC236}">
                  <a16:creationId xmlns:a16="http://schemas.microsoft.com/office/drawing/2014/main" id="{E136BDF8-7FF8-46A8-9E21-759BDBA64451}"/>
                </a:ext>
              </a:extLst>
            </p:cNvPr>
            <p:cNvSpPr>
              <a:spLocks noChangeArrowheads="1"/>
            </p:cNvSpPr>
            <p:nvPr userDrawn="1"/>
          </p:nvSpPr>
          <p:spPr bwMode="gray">
            <a:xfrm>
              <a:off x="8337551" y="2581275"/>
              <a:ext cx="314325" cy="334963"/>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44" name="Rectangle 61">
              <a:extLst>
                <a:ext uri="{FF2B5EF4-FFF2-40B4-BE49-F238E27FC236}">
                  <a16:creationId xmlns:a16="http://schemas.microsoft.com/office/drawing/2014/main" id="{9AD6C937-5EEB-497D-8D2B-140CFE1B2B06}"/>
                </a:ext>
              </a:extLst>
            </p:cNvPr>
            <p:cNvSpPr>
              <a:spLocks noChangeArrowheads="1"/>
            </p:cNvSpPr>
            <p:nvPr userDrawn="1"/>
          </p:nvSpPr>
          <p:spPr bwMode="gray">
            <a:xfrm>
              <a:off x="8764588" y="2581275"/>
              <a:ext cx="312738" cy="334963"/>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45" name="Rectangle 62">
              <a:extLst>
                <a:ext uri="{FF2B5EF4-FFF2-40B4-BE49-F238E27FC236}">
                  <a16:creationId xmlns:a16="http://schemas.microsoft.com/office/drawing/2014/main" id="{FA06E5E9-FFF8-445D-958C-D006E1350808}"/>
                </a:ext>
              </a:extLst>
            </p:cNvPr>
            <p:cNvSpPr>
              <a:spLocks noChangeArrowheads="1"/>
            </p:cNvSpPr>
            <p:nvPr userDrawn="1"/>
          </p:nvSpPr>
          <p:spPr bwMode="gray">
            <a:xfrm>
              <a:off x="9193213" y="2581275"/>
              <a:ext cx="314325" cy="334963"/>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46" name="Rectangle 63">
              <a:extLst>
                <a:ext uri="{FF2B5EF4-FFF2-40B4-BE49-F238E27FC236}">
                  <a16:creationId xmlns:a16="http://schemas.microsoft.com/office/drawing/2014/main" id="{F2BE6402-8321-4F32-9900-FB14FA64123E}"/>
                </a:ext>
              </a:extLst>
            </p:cNvPr>
            <p:cNvSpPr>
              <a:spLocks noChangeArrowheads="1"/>
            </p:cNvSpPr>
            <p:nvPr userDrawn="1"/>
          </p:nvSpPr>
          <p:spPr bwMode="gray">
            <a:xfrm>
              <a:off x="8337551" y="3062288"/>
              <a:ext cx="314325" cy="338138"/>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47" name="Rectangle 64">
              <a:extLst>
                <a:ext uri="{FF2B5EF4-FFF2-40B4-BE49-F238E27FC236}">
                  <a16:creationId xmlns:a16="http://schemas.microsoft.com/office/drawing/2014/main" id="{05163067-2AF3-4F72-B77E-31D235A73D4D}"/>
                </a:ext>
              </a:extLst>
            </p:cNvPr>
            <p:cNvSpPr>
              <a:spLocks noChangeArrowheads="1"/>
            </p:cNvSpPr>
            <p:nvPr userDrawn="1"/>
          </p:nvSpPr>
          <p:spPr bwMode="gray">
            <a:xfrm>
              <a:off x="8764588" y="3062288"/>
              <a:ext cx="312738" cy="338138"/>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sp>
          <p:nvSpPr>
            <p:cNvPr id="48" name="Rectangle 65">
              <a:extLst>
                <a:ext uri="{FF2B5EF4-FFF2-40B4-BE49-F238E27FC236}">
                  <a16:creationId xmlns:a16="http://schemas.microsoft.com/office/drawing/2014/main" id="{02EA02DD-6EE8-4B75-A27F-B42A8C5D653B}"/>
                </a:ext>
              </a:extLst>
            </p:cNvPr>
            <p:cNvSpPr>
              <a:spLocks noChangeArrowheads="1"/>
            </p:cNvSpPr>
            <p:nvPr userDrawn="1"/>
          </p:nvSpPr>
          <p:spPr bwMode="gray">
            <a:xfrm>
              <a:off x="9193213" y="3062288"/>
              <a:ext cx="314325" cy="338138"/>
            </a:xfrm>
            <a:prstGeom prst="rect">
              <a:avLst/>
            </a:pr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R="0" lvl="0" indent="0" defTabSz="914400" fontAlgn="auto">
                <a:lnSpc>
                  <a:spcPct val="100000"/>
                </a:lnSpc>
                <a:spcBef>
                  <a:spcPts val="0"/>
                </a:spcBef>
                <a:spcAft>
                  <a:spcPts val="0"/>
                </a:spcAft>
                <a:buClrTx/>
                <a:buSzTx/>
                <a:buFontTx/>
                <a:buNone/>
                <a:tabLst/>
              </a:pPr>
              <a:endParaRPr kumimoji="0" lang="en-US" sz="1800" b="0" i="0" u="none" strike="noStrike" kern="0" cap="none" spc="0" normalizeH="0" baseline="0">
                <a:ln>
                  <a:noFill/>
                </a:ln>
                <a:solidFill>
                  <a:srgbClr val="1A1A1A"/>
                </a:solidFill>
                <a:effectLst/>
                <a:uLnTx/>
                <a:uFillTx/>
              </a:endParaRPr>
            </a:p>
          </p:txBody>
        </p:sp>
      </p:grpSp>
      <p:sp>
        <p:nvSpPr>
          <p:cNvPr id="49" name="Multiplication Sign 48">
            <a:extLst>
              <a:ext uri="{FF2B5EF4-FFF2-40B4-BE49-F238E27FC236}">
                <a16:creationId xmlns:a16="http://schemas.microsoft.com/office/drawing/2014/main" id="{C3EABB92-EC64-4C33-81BF-AA4A74228A81}"/>
              </a:ext>
            </a:extLst>
          </p:cNvPr>
          <p:cNvSpPr/>
          <p:nvPr userDrawn="1"/>
        </p:nvSpPr>
        <p:spPr bwMode="ltGray">
          <a:xfrm>
            <a:off x="3643244" y="3304105"/>
            <a:ext cx="715234" cy="715230"/>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0" name="Multiplication Sign 49">
            <a:extLst>
              <a:ext uri="{FF2B5EF4-FFF2-40B4-BE49-F238E27FC236}">
                <a16:creationId xmlns:a16="http://schemas.microsoft.com/office/drawing/2014/main" id="{C8F47BC7-42F2-4EB7-9D91-760975BB9D03}"/>
              </a:ext>
            </a:extLst>
          </p:cNvPr>
          <p:cNvSpPr/>
          <p:nvPr userDrawn="1"/>
        </p:nvSpPr>
        <p:spPr bwMode="ltGray">
          <a:xfrm>
            <a:off x="6271892" y="3304105"/>
            <a:ext cx="715234" cy="715230"/>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1" name="Multiplication Sign 50">
            <a:extLst>
              <a:ext uri="{FF2B5EF4-FFF2-40B4-BE49-F238E27FC236}">
                <a16:creationId xmlns:a16="http://schemas.microsoft.com/office/drawing/2014/main" id="{1443FEA1-3301-4699-8854-5B883A84EA89}"/>
              </a:ext>
            </a:extLst>
          </p:cNvPr>
          <p:cNvSpPr/>
          <p:nvPr userDrawn="1"/>
        </p:nvSpPr>
        <p:spPr bwMode="ltGray">
          <a:xfrm>
            <a:off x="8826629" y="3304105"/>
            <a:ext cx="715234" cy="715230"/>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52" name="Group 51">
            <a:extLst>
              <a:ext uri="{FF2B5EF4-FFF2-40B4-BE49-F238E27FC236}">
                <a16:creationId xmlns:a16="http://schemas.microsoft.com/office/drawing/2014/main" id="{B9877B1E-FC34-46C6-8746-8C2682EB5180}"/>
              </a:ext>
            </a:extLst>
          </p:cNvPr>
          <p:cNvGrpSpPr/>
          <p:nvPr userDrawn="1"/>
        </p:nvGrpSpPr>
        <p:grpSpPr bwMode="gray">
          <a:xfrm>
            <a:off x="3132278" y="2771298"/>
            <a:ext cx="718204" cy="544549"/>
            <a:chOff x="3132278" y="2298246"/>
            <a:chExt cx="718204" cy="544549"/>
          </a:xfrm>
        </p:grpSpPr>
        <p:sp>
          <p:nvSpPr>
            <p:cNvPr id="53" name="Freeform: Shape 52">
              <a:extLst>
                <a:ext uri="{FF2B5EF4-FFF2-40B4-BE49-F238E27FC236}">
                  <a16:creationId xmlns:a16="http://schemas.microsoft.com/office/drawing/2014/main" id="{638492F5-F9B8-4F24-AA74-1FD178E9CAA9}"/>
                </a:ext>
              </a:extLst>
            </p:cNvPr>
            <p:cNvSpPr/>
            <p:nvPr/>
          </p:nvSpPr>
          <p:spPr bwMode="gray">
            <a:xfrm>
              <a:off x="3194451" y="2298246"/>
              <a:ext cx="107195" cy="171511"/>
            </a:xfrm>
            <a:custGeom>
              <a:avLst/>
              <a:gdLst/>
              <a:ahLst/>
              <a:cxnLst/>
              <a:rect l="0" t="0" r="0" b="0"/>
              <a:pathLst>
                <a:path w="95250" h="152400">
                  <a:moveTo>
                    <a:pt x="81439" y="147161"/>
                  </a:moveTo>
                  <a:lnTo>
                    <a:pt x="20479" y="147161"/>
                  </a:lnTo>
                  <a:cubicBezTo>
                    <a:pt x="13811" y="147161"/>
                    <a:pt x="7144" y="141446"/>
                    <a:pt x="7144" y="133826"/>
                  </a:cubicBezTo>
                  <a:lnTo>
                    <a:pt x="7144" y="19526"/>
                  </a:lnTo>
                  <a:cubicBezTo>
                    <a:pt x="7144" y="12859"/>
                    <a:pt x="12859" y="7144"/>
                    <a:pt x="20479" y="7144"/>
                  </a:cubicBezTo>
                  <a:lnTo>
                    <a:pt x="81439" y="7144"/>
                  </a:lnTo>
                  <a:cubicBezTo>
                    <a:pt x="88106" y="7144"/>
                    <a:pt x="94774" y="12859"/>
                    <a:pt x="94774" y="20479"/>
                  </a:cubicBezTo>
                  <a:lnTo>
                    <a:pt x="94774" y="134779"/>
                  </a:lnTo>
                  <a:cubicBezTo>
                    <a:pt x="94774" y="141446"/>
                    <a:pt x="88106" y="147161"/>
                    <a:pt x="81439" y="147161"/>
                  </a:cubicBez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54" name="Freeform: Shape 53">
              <a:extLst>
                <a:ext uri="{FF2B5EF4-FFF2-40B4-BE49-F238E27FC236}">
                  <a16:creationId xmlns:a16="http://schemas.microsoft.com/office/drawing/2014/main" id="{A4A566CE-AE17-46B6-9442-2F32F88D0752}"/>
                </a:ext>
              </a:extLst>
            </p:cNvPr>
            <p:cNvSpPr/>
            <p:nvPr/>
          </p:nvSpPr>
          <p:spPr bwMode="gray">
            <a:xfrm>
              <a:off x="3293070" y="2417233"/>
              <a:ext cx="557412" cy="407339"/>
            </a:xfrm>
            <a:custGeom>
              <a:avLst/>
              <a:gdLst/>
              <a:ahLst/>
              <a:cxnLst/>
              <a:rect l="0" t="0" r="0" b="0"/>
              <a:pathLst>
                <a:path w="495300" h="361950">
                  <a:moveTo>
                    <a:pt x="488156" y="31909"/>
                  </a:moveTo>
                  <a:lnTo>
                    <a:pt x="439579" y="7144"/>
                  </a:lnTo>
                  <a:lnTo>
                    <a:pt x="7144" y="7144"/>
                  </a:lnTo>
                  <a:lnTo>
                    <a:pt x="7144" y="356711"/>
                  </a:lnTo>
                  <a:lnTo>
                    <a:pt x="433864" y="356711"/>
                  </a:lnTo>
                  <a:lnTo>
                    <a:pt x="488156" y="328136"/>
                  </a:ln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55" name="Freeform: Shape 54">
              <a:extLst>
                <a:ext uri="{FF2B5EF4-FFF2-40B4-BE49-F238E27FC236}">
                  <a16:creationId xmlns:a16="http://schemas.microsoft.com/office/drawing/2014/main" id="{CB0A3ED5-8382-48F2-A5EE-09E051E91CB1}"/>
                </a:ext>
              </a:extLst>
            </p:cNvPr>
            <p:cNvSpPr/>
            <p:nvPr/>
          </p:nvSpPr>
          <p:spPr bwMode="gray">
            <a:xfrm>
              <a:off x="3293070" y="2392577"/>
              <a:ext cx="557412" cy="64317"/>
            </a:xfrm>
            <a:custGeom>
              <a:avLst/>
              <a:gdLst/>
              <a:ahLst/>
              <a:cxnLst/>
              <a:rect l="0" t="0" r="0" b="0"/>
              <a:pathLst>
                <a:path w="495300" h="57150">
                  <a:moveTo>
                    <a:pt x="488156" y="53816"/>
                  </a:moveTo>
                  <a:lnTo>
                    <a:pt x="488156" y="49054"/>
                  </a:lnTo>
                  <a:cubicBezTo>
                    <a:pt x="488156" y="26194"/>
                    <a:pt x="469106" y="7144"/>
                    <a:pt x="446246" y="7144"/>
                  </a:cubicBezTo>
                  <a:lnTo>
                    <a:pt x="7144" y="7144"/>
                  </a:lnTo>
                  <a:lnTo>
                    <a:pt x="7144" y="53816"/>
                  </a:lnTo>
                  <a:lnTo>
                    <a:pt x="488156" y="53816"/>
                  </a:lnTo>
                  <a:close/>
                </a:path>
              </a:pathLst>
            </a:custGeom>
            <a:solidFill>
              <a:srgbClr val="D2D2D2"/>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56" name="Freeform: Shape 55">
              <a:extLst>
                <a:ext uri="{FF2B5EF4-FFF2-40B4-BE49-F238E27FC236}">
                  <a16:creationId xmlns:a16="http://schemas.microsoft.com/office/drawing/2014/main" id="{C33AD297-E22C-4C09-88E1-DE795EF64493}"/>
                </a:ext>
              </a:extLst>
            </p:cNvPr>
            <p:cNvSpPr/>
            <p:nvPr/>
          </p:nvSpPr>
          <p:spPr bwMode="gray">
            <a:xfrm>
              <a:off x="3293070" y="2778478"/>
              <a:ext cx="557412" cy="64317"/>
            </a:xfrm>
            <a:custGeom>
              <a:avLst/>
              <a:gdLst/>
              <a:ahLst/>
              <a:cxnLst/>
              <a:rect l="0" t="0" r="0" b="0"/>
              <a:pathLst>
                <a:path w="495300" h="57150">
                  <a:moveTo>
                    <a:pt x="7144" y="7144"/>
                  </a:moveTo>
                  <a:lnTo>
                    <a:pt x="7144" y="57626"/>
                  </a:lnTo>
                  <a:lnTo>
                    <a:pt x="446246" y="57626"/>
                  </a:lnTo>
                  <a:cubicBezTo>
                    <a:pt x="469106" y="57626"/>
                    <a:pt x="488156" y="38576"/>
                    <a:pt x="488156" y="15716"/>
                  </a:cubicBezTo>
                  <a:lnTo>
                    <a:pt x="488156" y="7144"/>
                  </a:lnTo>
                  <a:lnTo>
                    <a:pt x="7144" y="7144"/>
                  </a:lnTo>
                  <a:close/>
                </a:path>
              </a:pathLst>
            </a:custGeom>
            <a:solidFill>
              <a:srgbClr val="D2D2D2"/>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57" name="Freeform: Shape 56">
              <a:extLst>
                <a:ext uri="{FF2B5EF4-FFF2-40B4-BE49-F238E27FC236}">
                  <a16:creationId xmlns:a16="http://schemas.microsoft.com/office/drawing/2014/main" id="{06340F6A-8EF4-4D18-8167-9B4B0961F715}"/>
                </a:ext>
              </a:extLst>
            </p:cNvPr>
            <p:cNvSpPr/>
            <p:nvPr/>
          </p:nvSpPr>
          <p:spPr bwMode="gray">
            <a:xfrm>
              <a:off x="3132278" y="2346484"/>
              <a:ext cx="235828" cy="482376"/>
            </a:xfrm>
            <a:custGeom>
              <a:avLst/>
              <a:gdLst/>
              <a:ahLst/>
              <a:cxnLst/>
              <a:rect l="0" t="0" r="0" b="0"/>
              <a:pathLst>
                <a:path w="209550" h="428625">
                  <a:moveTo>
                    <a:pt x="205264" y="391001"/>
                  </a:moveTo>
                  <a:lnTo>
                    <a:pt x="109061" y="428149"/>
                  </a:lnTo>
                  <a:lnTo>
                    <a:pt x="7144" y="391001"/>
                  </a:lnTo>
                  <a:lnTo>
                    <a:pt x="7144" y="48101"/>
                  </a:lnTo>
                  <a:lnTo>
                    <a:pt x="106204" y="7144"/>
                  </a:lnTo>
                  <a:lnTo>
                    <a:pt x="205264" y="48101"/>
                  </a:lnTo>
                  <a:close/>
                </a:path>
              </a:pathLst>
            </a:cu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58" name="Freeform: Shape 57">
              <a:extLst>
                <a:ext uri="{FF2B5EF4-FFF2-40B4-BE49-F238E27FC236}">
                  <a16:creationId xmlns:a16="http://schemas.microsoft.com/office/drawing/2014/main" id="{FDC807A5-496A-4696-9349-3FD62B9C2AA7}"/>
                </a:ext>
              </a:extLst>
            </p:cNvPr>
            <p:cNvSpPr/>
            <p:nvPr/>
          </p:nvSpPr>
          <p:spPr bwMode="gray">
            <a:xfrm>
              <a:off x="3132278" y="2327189"/>
              <a:ext cx="235828" cy="75036"/>
            </a:xfrm>
            <a:custGeom>
              <a:avLst/>
              <a:gdLst/>
              <a:ahLst/>
              <a:cxnLst/>
              <a:rect l="0" t="0" r="0" b="0"/>
              <a:pathLst>
                <a:path w="209550" h="66675">
                  <a:moveTo>
                    <a:pt x="205264" y="65246"/>
                  </a:moveTo>
                  <a:lnTo>
                    <a:pt x="205264" y="44291"/>
                  </a:lnTo>
                  <a:cubicBezTo>
                    <a:pt x="205264" y="23336"/>
                    <a:pt x="188119" y="7144"/>
                    <a:pt x="168116" y="7144"/>
                  </a:cubicBezTo>
                  <a:lnTo>
                    <a:pt x="44291" y="7144"/>
                  </a:lnTo>
                  <a:cubicBezTo>
                    <a:pt x="24289" y="7144"/>
                    <a:pt x="7144" y="24289"/>
                    <a:pt x="7144" y="44291"/>
                  </a:cubicBezTo>
                  <a:lnTo>
                    <a:pt x="7144" y="65246"/>
                  </a:lnTo>
                  <a:lnTo>
                    <a:pt x="205264" y="65246"/>
                  </a:lnTo>
                  <a:close/>
                </a:path>
              </a:pathLst>
            </a:custGeom>
            <a:solidFill>
              <a:srgbClr val="D2D2D2"/>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59" name="Freeform: Shape 58">
              <a:extLst>
                <a:ext uri="{FF2B5EF4-FFF2-40B4-BE49-F238E27FC236}">
                  <a16:creationId xmlns:a16="http://schemas.microsoft.com/office/drawing/2014/main" id="{7B722A1C-DAC0-4E46-896C-971438843DFE}"/>
                </a:ext>
              </a:extLst>
            </p:cNvPr>
            <p:cNvSpPr/>
            <p:nvPr/>
          </p:nvSpPr>
          <p:spPr bwMode="gray">
            <a:xfrm>
              <a:off x="3132278" y="2778478"/>
              <a:ext cx="235828" cy="64317"/>
            </a:xfrm>
            <a:custGeom>
              <a:avLst/>
              <a:gdLst/>
              <a:ahLst/>
              <a:cxnLst/>
              <a:rect l="0" t="0" r="0" b="0"/>
              <a:pathLst>
                <a:path w="209550" h="57150">
                  <a:moveTo>
                    <a:pt x="7144" y="7144"/>
                  </a:moveTo>
                  <a:lnTo>
                    <a:pt x="7144" y="19526"/>
                  </a:lnTo>
                  <a:cubicBezTo>
                    <a:pt x="7144" y="40481"/>
                    <a:pt x="24289" y="56674"/>
                    <a:pt x="44291" y="56674"/>
                  </a:cubicBezTo>
                  <a:lnTo>
                    <a:pt x="167164" y="56674"/>
                  </a:lnTo>
                  <a:cubicBezTo>
                    <a:pt x="188119" y="56674"/>
                    <a:pt x="204311" y="39529"/>
                    <a:pt x="204311" y="19526"/>
                  </a:cubicBezTo>
                  <a:lnTo>
                    <a:pt x="204311" y="7144"/>
                  </a:lnTo>
                  <a:lnTo>
                    <a:pt x="7144" y="7144"/>
                  </a:lnTo>
                  <a:close/>
                </a:path>
              </a:pathLst>
            </a:custGeom>
            <a:solidFill>
              <a:srgbClr val="D2D2D2"/>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60" name="Freeform: Shape 59">
              <a:extLst>
                <a:ext uri="{FF2B5EF4-FFF2-40B4-BE49-F238E27FC236}">
                  <a16:creationId xmlns:a16="http://schemas.microsoft.com/office/drawing/2014/main" id="{DED24BEF-D375-4682-A916-0824896C7A54}"/>
                </a:ext>
              </a:extLst>
            </p:cNvPr>
            <p:cNvSpPr/>
            <p:nvPr/>
          </p:nvSpPr>
          <p:spPr bwMode="gray">
            <a:xfrm>
              <a:off x="3407769" y="2427952"/>
              <a:ext cx="375181" cy="375181"/>
            </a:xfrm>
            <a:custGeom>
              <a:avLst/>
              <a:gdLst/>
              <a:ahLst/>
              <a:cxnLst/>
              <a:rect l="0" t="0" r="0" b="0"/>
              <a:pathLst>
                <a:path w="333375" h="333375">
                  <a:moveTo>
                    <a:pt x="329089" y="168116"/>
                  </a:moveTo>
                  <a:cubicBezTo>
                    <a:pt x="329089" y="257019"/>
                    <a:pt x="257019" y="329089"/>
                    <a:pt x="168116" y="329089"/>
                  </a:cubicBezTo>
                  <a:cubicBezTo>
                    <a:pt x="79214" y="329089"/>
                    <a:pt x="7144" y="257019"/>
                    <a:pt x="7144" y="168116"/>
                  </a:cubicBezTo>
                  <a:cubicBezTo>
                    <a:pt x="7144" y="79214"/>
                    <a:pt x="79214" y="7144"/>
                    <a:pt x="168116" y="7144"/>
                  </a:cubicBezTo>
                  <a:cubicBezTo>
                    <a:pt x="257019" y="7144"/>
                    <a:pt x="329089" y="79214"/>
                    <a:pt x="329089" y="168116"/>
                  </a:cubicBezTo>
                  <a:close/>
                </a:path>
              </a:pathLst>
            </a:custGeom>
            <a:solidFill>
              <a:srgbClr val="D2D2D2"/>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61" name="Freeform: Shape 60">
              <a:extLst>
                <a:ext uri="{FF2B5EF4-FFF2-40B4-BE49-F238E27FC236}">
                  <a16:creationId xmlns:a16="http://schemas.microsoft.com/office/drawing/2014/main" id="{286C25AB-B9E7-4EB5-8A6D-7ED164D8D53B}"/>
                </a:ext>
              </a:extLst>
            </p:cNvPr>
            <p:cNvSpPr/>
            <p:nvPr/>
          </p:nvSpPr>
          <p:spPr bwMode="gray">
            <a:xfrm>
              <a:off x="3436711" y="2456894"/>
              <a:ext cx="310864" cy="310864"/>
            </a:xfrm>
            <a:custGeom>
              <a:avLst/>
              <a:gdLst/>
              <a:ahLst/>
              <a:cxnLst/>
              <a:rect l="0" t="0" r="0" b="0"/>
              <a:pathLst>
                <a:path w="276225" h="276225">
                  <a:moveTo>
                    <a:pt x="277654" y="142399"/>
                  </a:moveTo>
                  <a:cubicBezTo>
                    <a:pt x="277654" y="217098"/>
                    <a:pt x="217098" y="277654"/>
                    <a:pt x="142399" y="277654"/>
                  </a:cubicBezTo>
                  <a:cubicBezTo>
                    <a:pt x="67699" y="277654"/>
                    <a:pt x="7144" y="217098"/>
                    <a:pt x="7144" y="142399"/>
                  </a:cubicBezTo>
                  <a:cubicBezTo>
                    <a:pt x="7144" y="67699"/>
                    <a:pt x="67699" y="7144"/>
                    <a:pt x="142399" y="7144"/>
                  </a:cubicBezTo>
                  <a:cubicBezTo>
                    <a:pt x="217098" y="7144"/>
                    <a:pt x="277654" y="67699"/>
                    <a:pt x="277654" y="142399"/>
                  </a:cubicBez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62" name="Freeform: Shape 61">
              <a:extLst>
                <a:ext uri="{FF2B5EF4-FFF2-40B4-BE49-F238E27FC236}">
                  <a16:creationId xmlns:a16="http://schemas.microsoft.com/office/drawing/2014/main" id="{1E1B99F3-A647-427A-8E1C-40EA8C0F5EAE}"/>
                </a:ext>
              </a:extLst>
            </p:cNvPr>
            <p:cNvSpPr/>
            <p:nvPr/>
          </p:nvSpPr>
          <p:spPr bwMode="gray">
            <a:xfrm>
              <a:off x="3588927" y="2609110"/>
              <a:ext cx="160792" cy="160792"/>
            </a:xfrm>
            <a:custGeom>
              <a:avLst/>
              <a:gdLst/>
              <a:ahLst/>
              <a:cxnLst/>
              <a:rect l="0" t="0" r="0" b="0"/>
              <a:pathLst>
                <a:path w="142875" h="142875">
                  <a:moveTo>
                    <a:pt x="7144" y="141446"/>
                  </a:moveTo>
                  <a:lnTo>
                    <a:pt x="7144" y="7144"/>
                  </a:lnTo>
                  <a:lnTo>
                    <a:pt x="142399" y="7144"/>
                  </a:lnTo>
                  <a:lnTo>
                    <a:pt x="142399" y="7144"/>
                  </a:lnTo>
                  <a:cubicBezTo>
                    <a:pt x="142399" y="81439"/>
                    <a:pt x="82391" y="141446"/>
                    <a:pt x="7144" y="141446"/>
                  </a:cubicBezTo>
                  <a:lnTo>
                    <a:pt x="7144" y="141446"/>
                  </a:ln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63" name="Freeform: Shape 62">
              <a:extLst>
                <a:ext uri="{FF2B5EF4-FFF2-40B4-BE49-F238E27FC236}">
                  <a16:creationId xmlns:a16="http://schemas.microsoft.com/office/drawing/2014/main" id="{89E6123A-A60D-4395-8C6A-3ED5C8889E37}"/>
                </a:ext>
              </a:extLst>
            </p:cNvPr>
            <p:cNvSpPr/>
            <p:nvPr/>
          </p:nvSpPr>
          <p:spPr bwMode="gray">
            <a:xfrm>
              <a:off x="3497812" y="2517996"/>
              <a:ext cx="192950" cy="192950"/>
            </a:xfrm>
            <a:custGeom>
              <a:avLst/>
              <a:gdLst/>
              <a:ahLst/>
              <a:cxnLst/>
              <a:rect l="0" t="0" r="0" b="0"/>
              <a:pathLst>
                <a:path w="171450" h="171450">
                  <a:moveTo>
                    <a:pt x="169069" y="88106"/>
                  </a:moveTo>
                  <a:cubicBezTo>
                    <a:pt x="169069" y="132821"/>
                    <a:pt x="132821" y="169069"/>
                    <a:pt x="88106" y="169069"/>
                  </a:cubicBezTo>
                  <a:cubicBezTo>
                    <a:pt x="43392" y="169069"/>
                    <a:pt x="7144" y="132821"/>
                    <a:pt x="7144" y="88106"/>
                  </a:cubicBezTo>
                  <a:cubicBezTo>
                    <a:pt x="7144" y="43392"/>
                    <a:pt x="43392" y="7144"/>
                    <a:pt x="88106" y="7144"/>
                  </a:cubicBezTo>
                  <a:cubicBezTo>
                    <a:pt x="132821" y="7144"/>
                    <a:pt x="169069" y="43392"/>
                    <a:pt x="169069" y="88106"/>
                  </a:cubicBezTo>
                  <a:close/>
                </a:path>
              </a:pathLst>
            </a:custGeom>
            <a:solidFill>
              <a:srgbClr val="505050"/>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64" name="Freeform: Shape 63">
              <a:extLst>
                <a:ext uri="{FF2B5EF4-FFF2-40B4-BE49-F238E27FC236}">
                  <a16:creationId xmlns:a16="http://schemas.microsoft.com/office/drawing/2014/main" id="{381BF36A-3C0C-41F8-B0A8-016EEBA67FF5}"/>
                </a:ext>
              </a:extLst>
            </p:cNvPr>
            <p:cNvSpPr/>
            <p:nvPr/>
          </p:nvSpPr>
          <p:spPr bwMode="gray">
            <a:xfrm>
              <a:off x="3528898" y="2549081"/>
              <a:ext cx="75036" cy="75036"/>
            </a:xfrm>
            <a:custGeom>
              <a:avLst/>
              <a:gdLst/>
              <a:ahLst/>
              <a:cxnLst/>
              <a:rect l="0" t="0" r="0" b="0"/>
              <a:pathLst>
                <a:path w="66675" h="66675">
                  <a:moveTo>
                    <a:pt x="68104" y="37624"/>
                  </a:moveTo>
                  <a:cubicBezTo>
                    <a:pt x="68104" y="54457"/>
                    <a:pt x="54457" y="68104"/>
                    <a:pt x="37624" y="68104"/>
                  </a:cubicBezTo>
                  <a:cubicBezTo>
                    <a:pt x="20790" y="68104"/>
                    <a:pt x="7144" y="54457"/>
                    <a:pt x="7144" y="37624"/>
                  </a:cubicBezTo>
                  <a:cubicBezTo>
                    <a:pt x="7144" y="20790"/>
                    <a:pt x="20790" y="7144"/>
                    <a:pt x="37624" y="7144"/>
                  </a:cubicBezTo>
                  <a:cubicBezTo>
                    <a:pt x="54457" y="7144"/>
                    <a:pt x="68104" y="20790"/>
                    <a:pt x="68104" y="37624"/>
                  </a:cubicBezTo>
                  <a:close/>
                </a:path>
              </a:pathLst>
            </a:custGeom>
            <a:solidFill>
              <a:srgbClr val="FFFFFF"/>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65" name="Freeform: Shape 64">
              <a:extLst>
                <a:ext uri="{FF2B5EF4-FFF2-40B4-BE49-F238E27FC236}">
                  <a16:creationId xmlns:a16="http://schemas.microsoft.com/office/drawing/2014/main" id="{76B929F9-8A20-4D2F-83E2-FCA62B966820}"/>
                </a:ext>
              </a:extLst>
            </p:cNvPr>
            <p:cNvSpPr/>
            <p:nvPr/>
          </p:nvSpPr>
          <p:spPr bwMode="gray">
            <a:xfrm>
              <a:off x="3388474" y="2416160"/>
              <a:ext cx="64317" cy="64317"/>
            </a:xfrm>
            <a:custGeom>
              <a:avLst/>
              <a:gdLst/>
              <a:ahLst/>
              <a:cxnLst/>
              <a:rect l="0" t="0" r="0" b="0"/>
              <a:pathLst>
                <a:path w="57150" h="57150">
                  <a:moveTo>
                    <a:pt x="58579" y="32861"/>
                  </a:moveTo>
                  <a:cubicBezTo>
                    <a:pt x="58579" y="47065"/>
                    <a:pt x="47065" y="58579"/>
                    <a:pt x="32861" y="58579"/>
                  </a:cubicBezTo>
                  <a:cubicBezTo>
                    <a:pt x="18658" y="58579"/>
                    <a:pt x="7144" y="47065"/>
                    <a:pt x="7144" y="32861"/>
                  </a:cubicBezTo>
                  <a:cubicBezTo>
                    <a:pt x="7144" y="18658"/>
                    <a:pt x="18658" y="7144"/>
                    <a:pt x="32861" y="7144"/>
                  </a:cubicBezTo>
                  <a:cubicBezTo>
                    <a:pt x="47065" y="7144"/>
                    <a:pt x="58579" y="18658"/>
                    <a:pt x="58579" y="32861"/>
                  </a:cubicBez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66" name="Freeform: Shape 65">
              <a:extLst>
                <a:ext uri="{FF2B5EF4-FFF2-40B4-BE49-F238E27FC236}">
                  <a16:creationId xmlns:a16="http://schemas.microsoft.com/office/drawing/2014/main" id="{C2BF8121-C47A-4571-B1CD-FFE0D5C0CFC6}"/>
                </a:ext>
              </a:extLst>
            </p:cNvPr>
            <p:cNvSpPr/>
            <p:nvPr/>
          </p:nvSpPr>
          <p:spPr bwMode="gray">
            <a:xfrm>
              <a:off x="3132278" y="2392577"/>
              <a:ext cx="96475" cy="396620"/>
            </a:xfrm>
            <a:custGeom>
              <a:avLst/>
              <a:gdLst/>
              <a:ahLst/>
              <a:cxnLst/>
              <a:rect l="0" t="0" r="0" b="0"/>
              <a:pathLst>
                <a:path w="85725" h="352425">
                  <a:moveTo>
                    <a:pt x="7144" y="7144"/>
                  </a:moveTo>
                  <a:lnTo>
                    <a:pt x="83344" y="7144"/>
                  </a:lnTo>
                  <a:lnTo>
                    <a:pt x="83344" y="350044"/>
                  </a:lnTo>
                  <a:lnTo>
                    <a:pt x="7144" y="350044"/>
                  </a:ln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sp>
          <p:nvSpPr>
            <p:cNvPr id="67" name="Freeform: Shape 66">
              <a:extLst>
                <a:ext uri="{FF2B5EF4-FFF2-40B4-BE49-F238E27FC236}">
                  <a16:creationId xmlns:a16="http://schemas.microsoft.com/office/drawing/2014/main" id="{4EF383D7-C030-4C9E-A5CD-906F6D4472C0}"/>
                </a:ext>
              </a:extLst>
            </p:cNvPr>
            <p:cNvSpPr/>
            <p:nvPr/>
          </p:nvSpPr>
          <p:spPr bwMode="gray">
            <a:xfrm>
              <a:off x="3451718" y="2316470"/>
              <a:ext cx="289425" cy="85756"/>
            </a:xfrm>
            <a:custGeom>
              <a:avLst/>
              <a:gdLst/>
              <a:ahLst/>
              <a:cxnLst/>
              <a:rect l="0" t="0" r="0" b="0"/>
              <a:pathLst>
                <a:path w="257175" h="76200">
                  <a:moveTo>
                    <a:pt x="251936" y="75724"/>
                  </a:moveTo>
                  <a:lnTo>
                    <a:pt x="7144" y="75724"/>
                  </a:lnTo>
                  <a:lnTo>
                    <a:pt x="41434" y="17621"/>
                  </a:lnTo>
                  <a:cubicBezTo>
                    <a:pt x="45244" y="10954"/>
                    <a:pt x="52864" y="7144"/>
                    <a:pt x="60484" y="7144"/>
                  </a:cubicBezTo>
                  <a:lnTo>
                    <a:pt x="198596" y="7144"/>
                  </a:lnTo>
                  <a:cubicBezTo>
                    <a:pt x="206216" y="7144"/>
                    <a:pt x="213836" y="10954"/>
                    <a:pt x="217646" y="17621"/>
                  </a:cubicBezTo>
                  <a:lnTo>
                    <a:pt x="251936" y="75724"/>
                  </a:lnTo>
                  <a:close/>
                </a:path>
              </a:pathLst>
            </a:custGeom>
            <a:solidFill>
              <a:srgbClr val="737373"/>
            </a:solidFill>
            <a:ln w="9525" cap="flat">
              <a:noFill/>
              <a:prstDash val="solid"/>
              <a:miter/>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1A1A1A"/>
                </a:solidFill>
                <a:effectLst/>
                <a:uLnTx/>
                <a:uFillTx/>
              </a:endParaRPr>
            </a:p>
          </p:txBody>
        </p:sp>
      </p:grpSp>
      <p:sp>
        <p:nvSpPr>
          <p:cNvPr id="68" name="TextBox 67">
            <a:extLst>
              <a:ext uri="{FF2B5EF4-FFF2-40B4-BE49-F238E27FC236}">
                <a16:creationId xmlns:a16="http://schemas.microsoft.com/office/drawing/2014/main" id="{8080EA76-145F-4D37-BB94-88AFEAA102EE}"/>
              </a:ext>
            </a:extLst>
          </p:cNvPr>
          <p:cNvSpPr txBox="1"/>
          <p:nvPr userDrawn="1"/>
        </p:nvSpPr>
        <p:spPr>
          <a:xfrm>
            <a:off x="584200" y="1225236"/>
            <a:ext cx="11022584" cy="794064"/>
          </a:xfrm>
          <a:prstGeom prst="rect">
            <a:avLst/>
          </a:prstGeom>
          <a:noFill/>
        </p:spPr>
        <p:txBody>
          <a:bodyPr wrap="square" lIns="182880" tIns="146304" rIns="182880" bIns="146304" rtlCol="0" anchor="ctr">
            <a:spAutoFit/>
          </a:bodyPr>
          <a:lstStyle/>
          <a:p>
            <a:pPr algn="ctr">
              <a:lnSpc>
                <a:spcPct val="90000"/>
              </a:lnSpc>
              <a:spcBef>
                <a:spcPts val="0"/>
              </a:spcBef>
              <a:spcAft>
                <a:spcPts val="0"/>
              </a:spcAft>
            </a:pPr>
            <a:r>
              <a:rPr kumimoji="0" lang="en-US" sz="3600" b="0" i="0" u="none" strike="noStrike" kern="1200" cap="none" spc="-50" normalizeH="0" baseline="0" noProof="0">
                <a:ln w="3175">
                  <a:noFill/>
                </a:ln>
                <a:solidFill>
                  <a:schemeClr val="bg1"/>
                </a:solidFill>
                <a:effectLst/>
                <a:uLnTx/>
                <a:uFillTx/>
                <a:latin typeface="Segoe UI Semibold"/>
                <a:ea typeface="+mn-ea"/>
                <a:cs typeface="Segoe UI" pitchFamily="34" charset="0"/>
              </a:rPr>
              <a:t>All content is strictly under NDA</a:t>
            </a:r>
            <a:endParaRPr lang="en-US" sz="1800">
              <a:solidFill>
                <a:schemeClr val="bg1"/>
              </a:solidFill>
            </a:endParaRPr>
          </a:p>
        </p:txBody>
      </p:sp>
    </p:spTree>
    <p:extLst>
      <p:ext uri="{BB962C8B-B14F-4D97-AF65-F5344CB8AC3E}">
        <p14:creationId xmlns:p14="http://schemas.microsoft.com/office/powerpoint/2010/main" val="266392635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mp; 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095685"/>
          </a:xfrm>
        </p:spPr>
        <p:txBody>
          <a:bodyPr/>
          <a:lstStyle>
            <a:lvl1pPr>
              <a:buClr>
                <a:schemeClr val="tx1">
                  <a:lumMod val="50000"/>
                  <a:lumOff val="50000"/>
                </a:schemeClr>
              </a:buClr>
              <a:buSzPct val="100000"/>
              <a:defRPr/>
            </a:lvl1pPr>
            <a:lvl2pPr marL="640080">
              <a:buClr>
                <a:schemeClr val="tx1">
                  <a:lumMod val="50000"/>
                  <a:lumOff val="50000"/>
                </a:schemeClr>
              </a:buClr>
              <a:buSzPct val="100000"/>
              <a:defRPr/>
            </a:lvl2pPr>
            <a:lvl3pPr marL="1097280">
              <a:buClr>
                <a:schemeClr val="tx1">
                  <a:lumMod val="50000"/>
                  <a:lumOff val="50000"/>
                </a:schemeClr>
              </a:buClr>
              <a:buSzPct val="100000"/>
              <a:defRPr/>
            </a:lvl3pPr>
            <a:lvl4pPr>
              <a:buClr>
                <a:schemeClr val="tx1">
                  <a:lumMod val="50000"/>
                  <a:lumOff val="50000"/>
                </a:schemeClr>
              </a:buClr>
              <a:buSzPct val="100000"/>
              <a:defRPr/>
            </a:lvl4p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2E4A3D60-9462-4E00-8783-8DB549CD4F54}"/>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235449949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1095685"/>
          </a:xfrm>
        </p:spPr>
        <p:txBody>
          <a:bodyPr wrap="square">
            <a:spAutoFit/>
          </a:bodyPr>
          <a:lstStyle>
            <a:lvl1pPr marL="0" indent="0">
              <a:buNone/>
              <a:defRPr/>
            </a:lvl1pPr>
            <a:lvl2pPr marL="457200" indent="0">
              <a:buNone/>
              <a:defRPr/>
            </a:lvl2pPr>
            <a:lvl3pPr marL="9144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5" name="TextBox 4">
            <a:extLst>
              <a:ext uri="{FF2B5EF4-FFF2-40B4-BE49-F238E27FC236}">
                <a16:creationId xmlns:a16="http://schemas.microsoft.com/office/drawing/2014/main" id="{8B1E62B2-2678-422B-B7F6-F7CFE71261EA}"/>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165401348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lvl1pPr>
              <a:buClr>
                <a:schemeClr val="tx1">
                  <a:lumMod val="50000"/>
                  <a:lumOff val="50000"/>
                </a:schemeClr>
              </a:buClr>
              <a:buSzPct val="100000"/>
              <a:defRPr/>
            </a:lvl1pPr>
            <a:lvl2pPr marL="754380" indent="-342900">
              <a:buClr>
                <a:schemeClr val="tx1">
                  <a:lumMod val="50000"/>
                  <a:lumOff val="50000"/>
                </a:schemeClr>
              </a:buClr>
              <a:buSzPct val="100000"/>
              <a:defRPr lang="en-US" sz="2000" kern="1200" spc="0" baseline="0" dirty="0">
                <a:gradFill>
                  <a:gsLst>
                    <a:gs pos="1250">
                      <a:schemeClr val="tx1"/>
                    </a:gs>
                    <a:gs pos="100000">
                      <a:schemeClr val="tx1"/>
                    </a:gs>
                  </a:gsLst>
                  <a:lin ang="5400000" scaled="0"/>
                </a:gradFill>
                <a:latin typeface="+mn-lt"/>
                <a:ea typeface="+mn-ea"/>
                <a:cs typeface="+mn-cs"/>
              </a:defRPr>
            </a:lvl2pPr>
            <a:lvl3pPr marL="1183005" indent="-285750">
              <a:buClr>
                <a:schemeClr val="tx1">
                  <a:lumMod val="50000"/>
                  <a:lumOff val="50000"/>
                </a:schemeClr>
              </a:buClr>
              <a:buSzPct val="100000"/>
              <a:defRPr lang="en-US" sz="1600" kern="1200" spc="0" baseline="0" dirty="0" smtClean="0">
                <a:gradFill>
                  <a:gsLst>
                    <a:gs pos="1250">
                      <a:schemeClr val="tx1"/>
                    </a:gs>
                    <a:gs pos="100000">
                      <a:schemeClr val="tx1"/>
                    </a:gs>
                  </a:gsLst>
                  <a:lin ang="5400000" scaled="0"/>
                </a:gradFill>
                <a:latin typeface="+mn-lt"/>
                <a:ea typeface="+mn-ea"/>
                <a:cs typeface="+mn-cs"/>
              </a:defRPr>
            </a:lvl3pPr>
            <a:lvl4pPr>
              <a:buClr>
                <a:schemeClr val="tx1">
                  <a:lumMod val="50000"/>
                  <a:lumOff val="50000"/>
                </a:schemeClr>
              </a:buClr>
              <a:buSzPct val="100000"/>
              <a:defRPr/>
            </a:lvl4pPr>
          </a:lstStyle>
          <a:p>
            <a:pPr lvl="0"/>
            <a:r>
              <a:rPr lang="en-US"/>
              <a:t>Click to edit Master text styles</a:t>
            </a:r>
          </a:p>
          <a:p>
            <a:pPr marL="640080" marR="0" lvl="1" indent="-228600" algn="l" defTabSz="932742" rtl="0" eaLnBrk="1" fontAlgn="auto" latinLnBrk="0" hangingPunct="1">
              <a:lnSpc>
                <a:spcPct val="100000"/>
              </a:lnSpc>
              <a:spcBef>
                <a:spcPct val="20000"/>
              </a:spcBef>
              <a:spcAft>
                <a:spcPts val="0"/>
              </a:spcAft>
              <a:buClr>
                <a:schemeClr val="tx1">
                  <a:lumMod val="50000"/>
                  <a:lumOff val="50000"/>
                </a:schemeClr>
              </a:buClr>
              <a:buSzPct val="100000"/>
              <a:buFont typeface="Wingdings" panose="05000000000000000000" pitchFamily="2" charset="2"/>
              <a:buChar char=""/>
              <a:tabLst/>
            </a:pPr>
            <a:r>
              <a:rPr lang="en-US"/>
              <a:t>Second level</a:t>
            </a:r>
          </a:p>
          <a:p>
            <a:pPr marL="1097280" marR="0" lvl="2" indent="-200025" algn="l" defTabSz="932742" rtl="0" eaLnBrk="1" fontAlgn="auto" latinLnBrk="0" hangingPunct="1">
              <a:lnSpc>
                <a:spcPct val="100000"/>
              </a:lnSpc>
              <a:spcBef>
                <a:spcPct val="20000"/>
              </a:spcBef>
              <a:spcAft>
                <a:spcPts val="0"/>
              </a:spcAft>
              <a:buClr>
                <a:schemeClr val="tx1">
                  <a:lumMod val="50000"/>
                  <a:lumOff val="50000"/>
                </a:schemeClr>
              </a:buClr>
              <a:buSzPct val="100000"/>
              <a:buFont typeface="Wingdings" panose="05000000000000000000" pitchFamily="2" charset="2"/>
              <a:buChar char=""/>
              <a:tabLst/>
            </a:pPr>
            <a:r>
              <a:rPr lang="en-US"/>
              <a:t>Third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lvl1pPr>
              <a:buClr>
                <a:schemeClr val="tx1">
                  <a:lumMod val="50000"/>
                  <a:lumOff val="50000"/>
                </a:schemeClr>
              </a:buClr>
              <a:buSzPct val="100000"/>
              <a:defRPr/>
            </a:lvl1pPr>
            <a:lvl2pPr marL="754380" indent="-342900">
              <a:buClr>
                <a:schemeClr val="tx1">
                  <a:lumMod val="50000"/>
                  <a:lumOff val="50000"/>
                </a:schemeClr>
              </a:buClr>
              <a:buSzPct val="100000"/>
              <a:defRPr lang="en-US" sz="2000" kern="1200" spc="0" baseline="0" dirty="0">
                <a:gradFill>
                  <a:gsLst>
                    <a:gs pos="1250">
                      <a:schemeClr val="tx1"/>
                    </a:gs>
                    <a:gs pos="100000">
                      <a:schemeClr val="tx1"/>
                    </a:gs>
                  </a:gsLst>
                  <a:lin ang="5400000" scaled="0"/>
                </a:gradFill>
                <a:latin typeface="+mn-lt"/>
                <a:ea typeface="+mn-ea"/>
                <a:cs typeface="+mn-cs"/>
              </a:defRPr>
            </a:lvl2pPr>
            <a:lvl3pPr marL="1183005" indent="-285750">
              <a:buClr>
                <a:schemeClr val="tx1">
                  <a:lumMod val="50000"/>
                  <a:lumOff val="50000"/>
                </a:schemeClr>
              </a:buClr>
              <a:buSzPct val="100000"/>
              <a:defRPr lang="en-US" sz="1600" kern="1200" spc="0" baseline="0" dirty="0">
                <a:gradFill>
                  <a:gsLst>
                    <a:gs pos="1250">
                      <a:schemeClr val="tx1"/>
                    </a:gs>
                    <a:gs pos="100000">
                      <a:schemeClr val="tx1"/>
                    </a:gs>
                  </a:gsLst>
                  <a:lin ang="5400000" scaled="0"/>
                </a:gradFill>
                <a:latin typeface="+mn-lt"/>
                <a:ea typeface="+mn-ea"/>
                <a:cs typeface="+mn-cs"/>
              </a:defRPr>
            </a:lvl3pPr>
            <a:lvl4pPr>
              <a:buClr>
                <a:schemeClr val="tx1">
                  <a:lumMod val="50000"/>
                  <a:lumOff val="50000"/>
                </a:schemeClr>
              </a:buClr>
              <a:buSzPct val="100000"/>
              <a:defRPr/>
            </a:lvl4pPr>
          </a:lstStyle>
          <a:p>
            <a:pPr lvl="0"/>
            <a:r>
              <a:rPr lang="en-US"/>
              <a:t>Click to edit Master text styles</a:t>
            </a:r>
          </a:p>
          <a:p>
            <a:pPr marL="640080" marR="0" lvl="1" indent="-228600" algn="l" defTabSz="932742" rtl="0" eaLnBrk="1" fontAlgn="auto" latinLnBrk="0" hangingPunct="1">
              <a:lnSpc>
                <a:spcPct val="100000"/>
              </a:lnSpc>
              <a:spcBef>
                <a:spcPct val="20000"/>
              </a:spcBef>
              <a:spcAft>
                <a:spcPts val="0"/>
              </a:spcAft>
              <a:buClr>
                <a:schemeClr val="tx1">
                  <a:lumMod val="50000"/>
                  <a:lumOff val="50000"/>
                </a:schemeClr>
              </a:buClr>
              <a:buSzPct val="100000"/>
              <a:buFont typeface="Wingdings" panose="05000000000000000000" pitchFamily="2" charset="2"/>
              <a:buChar char=""/>
              <a:tabLst/>
            </a:pPr>
            <a:r>
              <a:rPr lang="en-US"/>
              <a:t>Second level</a:t>
            </a:r>
          </a:p>
          <a:p>
            <a:pPr marL="1097280" marR="0" lvl="2" indent="-200025" algn="l" defTabSz="932742" rtl="0" eaLnBrk="1" fontAlgn="auto" latinLnBrk="0" hangingPunct="1">
              <a:lnSpc>
                <a:spcPct val="100000"/>
              </a:lnSpc>
              <a:spcBef>
                <a:spcPct val="20000"/>
              </a:spcBef>
              <a:spcAft>
                <a:spcPts val="0"/>
              </a:spcAft>
              <a:buClr>
                <a:schemeClr val="tx1">
                  <a:lumMod val="50000"/>
                  <a:lumOff val="50000"/>
                </a:schemeClr>
              </a:buClr>
              <a:buSzPct val="100000"/>
              <a:buFont typeface="Wingdings" panose="05000000000000000000" pitchFamily="2" charset="2"/>
              <a:buChar char=""/>
              <a:tabLst/>
            </a:pPr>
            <a:r>
              <a:rPr lang="en-US"/>
              <a:t>Third level</a:t>
            </a:r>
          </a:p>
        </p:txBody>
      </p:sp>
      <p:sp>
        <p:nvSpPr>
          <p:cNvPr id="6" name="TextBox 5">
            <a:extLst>
              <a:ext uri="{FF2B5EF4-FFF2-40B4-BE49-F238E27FC236}">
                <a16:creationId xmlns:a16="http://schemas.microsoft.com/office/drawing/2014/main" id="{7DADBE2B-4ADE-44BF-94AD-5EE0F72E9520}"/>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96339211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095685"/>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lang="en-US" sz="2000" kern="1200" spc="0" baseline="0" dirty="0">
                <a:gradFill>
                  <a:gsLst>
                    <a:gs pos="1250">
                      <a:schemeClr val="tx1"/>
                    </a:gs>
                    <a:gs pos="100000">
                      <a:schemeClr val="tx1"/>
                    </a:gs>
                  </a:gsLst>
                  <a:lin ang="5400000" scaled="0"/>
                </a:gradFill>
                <a:latin typeface="+mn-lt"/>
                <a:ea typeface="+mn-ea"/>
                <a:cs typeface="+mn-cs"/>
              </a:defRPr>
            </a:lvl2pPr>
            <a:lvl3pPr marL="450850" indent="0">
              <a:buFont typeface="Wingdings" panose="05000000000000000000" pitchFamily="2" charset="2"/>
              <a:buNone/>
              <a:tabLst/>
              <a:defRPr lang="en-US" sz="1600" kern="1200" spc="0" baseline="0" dirty="0">
                <a:gradFill>
                  <a:gsLst>
                    <a:gs pos="1250">
                      <a:schemeClr val="tx1"/>
                    </a:gs>
                    <a:gs pos="100000">
                      <a:schemeClr val="tx1"/>
                    </a:gs>
                  </a:gsLst>
                  <a:lin ang="5400000" scaled="0"/>
                </a:gradFill>
                <a:latin typeface="+mn-lt"/>
                <a:ea typeface="+mn-ea"/>
                <a:cs typeface="+mn-cs"/>
              </a:defRPr>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marL="457200" marR="0" lvl="1"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Second level</a:t>
            </a:r>
          </a:p>
          <a:p>
            <a:pPr marL="914400" marR="0" lvl="2"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Third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095685"/>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lang="en-US" sz="2000" kern="1200" spc="0" baseline="0" dirty="0">
                <a:gradFill>
                  <a:gsLst>
                    <a:gs pos="1250">
                      <a:schemeClr val="tx1"/>
                    </a:gs>
                    <a:gs pos="100000">
                      <a:schemeClr val="tx1"/>
                    </a:gs>
                  </a:gsLst>
                  <a:lin ang="5400000" scaled="0"/>
                </a:gradFill>
                <a:latin typeface="+mn-lt"/>
                <a:ea typeface="+mn-ea"/>
                <a:cs typeface="+mn-cs"/>
              </a:defRPr>
            </a:lvl2pPr>
            <a:lvl3pPr marL="450850" indent="0">
              <a:buFont typeface="Wingdings" panose="05000000000000000000" pitchFamily="2" charset="2"/>
              <a:buNone/>
              <a:tabLst/>
              <a:defRPr lang="en-US" sz="1600" kern="1200" spc="0" baseline="0" dirty="0">
                <a:gradFill>
                  <a:gsLst>
                    <a:gs pos="1250">
                      <a:schemeClr val="tx1"/>
                    </a:gs>
                    <a:gs pos="100000">
                      <a:schemeClr val="tx1"/>
                    </a:gs>
                  </a:gsLst>
                  <a:lin ang="5400000" scaled="0"/>
                </a:gradFill>
                <a:latin typeface="+mn-lt"/>
                <a:ea typeface="+mn-ea"/>
                <a:cs typeface="+mn-cs"/>
              </a:defRPr>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marL="457200" marR="0" lvl="1"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Second level</a:t>
            </a:r>
          </a:p>
          <a:p>
            <a:pPr marL="914400" marR="0" lvl="2"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Third level</a:t>
            </a:r>
          </a:p>
        </p:txBody>
      </p:sp>
      <p:sp>
        <p:nvSpPr>
          <p:cNvPr id="5" name="TextBox 4">
            <a:extLst>
              <a:ext uri="{FF2B5EF4-FFF2-40B4-BE49-F238E27FC236}">
                <a16:creationId xmlns:a16="http://schemas.microsoft.com/office/drawing/2014/main" id="{27873400-33C6-4564-B2C2-F81BE5DEB0FD}"/>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86395588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7523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
        <p:nvSpPr>
          <p:cNvPr id="3" name="TextBox 2">
            <a:extLst>
              <a:ext uri="{FF2B5EF4-FFF2-40B4-BE49-F238E27FC236}">
                <a16:creationId xmlns:a16="http://schemas.microsoft.com/office/drawing/2014/main" id="{CAB166EF-6F55-4DA4-89E6-F23050C4F679}"/>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23901194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column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1465263"/>
            <a:ext cx="11018520" cy="553998"/>
          </a:xfrm>
        </p:spPr>
        <p:txBody>
          <a:bodyPr/>
          <a:lstStyle>
            <a:lvl1pPr algn="ctr">
              <a:defRPr/>
            </a:lvl1pPr>
          </a:lstStyle>
          <a:p>
            <a:r>
              <a:rPr lang="en-US"/>
              <a:t>Click to edit Master title style</a:t>
            </a:r>
          </a:p>
        </p:txBody>
      </p:sp>
      <p:sp>
        <p:nvSpPr>
          <p:cNvPr id="3" name="TextBox 2">
            <a:extLst>
              <a:ext uri="{FF2B5EF4-FFF2-40B4-BE49-F238E27FC236}">
                <a16:creationId xmlns:a16="http://schemas.microsoft.com/office/drawing/2014/main" id="{E29B0E89-24F8-4BEB-95BE-B136B3895F96}"/>
              </a:ext>
            </a:extLst>
          </p:cNvPr>
          <p:cNvSpPr txBox="1"/>
          <p:nvPr userDrawn="1"/>
        </p:nvSpPr>
        <p:spPr>
          <a:xfrm>
            <a:off x="5176670"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
        <p:nvSpPr>
          <p:cNvPr id="5" name="Oval 4">
            <a:extLst>
              <a:ext uri="{FF2B5EF4-FFF2-40B4-BE49-F238E27FC236}">
                <a16:creationId xmlns:a16="http://schemas.microsoft.com/office/drawing/2014/main" id="{650574EF-C98C-4CE7-B983-4CE1945D7127}"/>
              </a:ext>
            </a:extLst>
          </p:cNvPr>
          <p:cNvSpPr/>
          <p:nvPr userDrawn="1"/>
        </p:nvSpPr>
        <p:spPr bwMode="auto">
          <a:xfrm>
            <a:off x="1927225" y="2402351"/>
            <a:ext cx="1595438" cy="1595434"/>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3">
            <a:extLst>
              <a:ext uri="{FF2B5EF4-FFF2-40B4-BE49-F238E27FC236}">
                <a16:creationId xmlns:a16="http://schemas.microsoft.com/office/drawing/2014/main" id="{94040E01-FFA4-4F0E-BA3A-A1BEEE4BCBC5}"/>
              </a:ext>
            </a:extLst>
          </p:cNvPr>
          <p:cNvSpPr>
            <a:spLocks noGrp="1"/>
          </p:cNvSpPr>
          <p:nvPr>
            <p:ph type="body" sz="quarter" idx="16"/>
          </p:nvPr>
        </p:nvSpPr>
        <p:spPr>
          <a:xfrm>
            <a:off x="1688306" y="4282527"/>
            <a:ext cx="2073276" cy="553998"/>
          </a:xfrm>
        </p:spPr>
        <p:txBody>
          <a:bodyPr/>
          <a:lstStyle>
            <a:lvl1pPr marL="0" indent="0" algn="ctr">
              <a:spcBef>
                <a:spcPts val="0"/>
              </a:spcBef>
              <a:buNone/>
              <a:defRPr sz="1800">
                <a:solidFill>
                  <a:schemeClr val="accent1"/>
                </a:solidFill>
                <a:latin typeface="+mj-lt"/>
              </a:defRPr>
            </a:lvl1pPr>
          </a:lstStyle>
          <a:p>
            <a:pPr lvl="0"/>
            <a:r>
              <a:rPr lang="en-US"/>
              <a:t>Click to edit Master text styles</a:t>
            </a:r>
          </a:p>
        </p:txBody>
      </p:sp>
      <p:sp>
        <p:nvSpPr>
          <p:cNvPr id="7" name="Text Placeholder 3">
            <a:extLst>
              <a:ext uri="{FF2B5EF4-FFF2-40B4-BE49-F238E27FC236}">
                <a16:creationId xmlns:a16="http://schemas.microsoft.com/office/drawing/2014/main" id="{423169B3-2F4E-46F2-8F2F-AEAB1A2D7DA9}"/>
              </a:ext>
            </a:extLst>
          </p:cNvPr>
          <p:cNvSpPr>
            <a:spLocks noGrp="1"/>
          </p:cNvSpPr>
          <p:nvPr>
            <p:ph type="body" sz="quarter" idx="17"/>
          </p:nvPr>
        </p:nvSpPr>
        <p:spPr>
          <a:xfrm>
            <a:off x="1688306" y="4940301"/>
            <a:ext cx="2073276" cy="492443"/>
          </a:xfrm>
        </p:spPr>
        <p:txBody>
          <a:bodyPr/>
          <a:lstStyle>
            <a:lvl1pPr marL="0" indent="0" algn="ctr">
              <a:spcBef>
                <a:spcPts val="0"/>
              </a:spcBef>
              <a:spcAft>
                <a:spcPts val="300"/>
              </a:spcAft>
              <a:buNone/>
              <a:defRPr sz="1600">
                <a:solidFill>
                  <a:schemeClr val="tx1"/>
                </a:solidFill>
                <a:latin typeface="+mn-lt"/>
              </a:defRPr>
            </a:lvl1pPr>
          </a:lstStyle>
          <a:p>
            <a:pPr lvl="0"/>
            <a:r>
              <a:rPr lang="en-US"/>
              <a:t>Click to edit Master text styles</a:t>
            </a:r>
          </a:p>
        </p:txBody>
      </p:sp>
      <p:sp>
        <p:nvSpPr>
          <p:cNvPr id="8" name="Text Placeholder 3">
            <a:extLst>
              <a:ext uri="{FF2B5EF4-FFF2-40B4-BE49-F238E27FC236}">
                <a16:creationId xmlns:a16="http://schemas.microsoft.com/office/drawing/2014/main" id="{3D8164F7-065A-4D6F-8C81-F8C4D8C2D448}"/>
              </a:ext>
            </a:extLst>
          </p:cNvPr>
          <p:cNvSpPr>
            <a:spLocks noGrp="1"/>
          </p:cNvSpPr>
          <p:nvPr>
            <p:ph type="body" sz="quarter" idx="18"/>
          </p:nvPr>
        </p:nvSpPr>
        <p:spPr>
          <a:xfrm>
            <a:off x="5060155" y="4282527"/>
            <a:ext cx="2073276" cy="553998"/>
          </a:xfrm>
        </p:spPr>
        <p:txBody>
          <a:bodyPr/>
          <a:lstStyle>
            <a:lvl1pPr marL="0" indent="0" algn="ctr">
              <a:spcBef>
                <a:spcPts val="0"/>
              </a:spcBef>
              <a:buNone/>
              <a:defRPr sz="1800">
                <a:solidFill>
                  <a:schemeClr val="accent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99FCE297-2DE5-405D-B6F2-093F0C18F7B2}"/>
              </a:ext>
            </a:extLst>
          </p:cNvPr>
          <p:cNvSpPr>
            <a:spLocks noGrp="1"/>
          </p:cNvSpPr>
          <p:nvPr>
            <p:ph type="body" sz="quarter" idx="19"/>
          </p:nvPr>
        </p:nvSpPr>
        <p:spPr>
          <a:xfrm>
            <a:off x="5060155" y="4940301"/>
            <a:ext cx="2073276" cy="492443"/>
          </a:xfrm>
        </p:spPr>
        <p:txBody>
          <a:bodyPr/>
          <a:lstStyle>
            <a:lvl1pPr marL="0" indent="0" algn="ctr">
              <a:spcBef>
                <a:spcPts val="0"/>
              </a:spcBef>
              <a:spcAft>
                <a:spcPts val="300"/>
              </a:spcAft>
              <a:buNone/>
              <a:defRPr sz="1600">
                <a:solidFill>
                  <a:schemeClr val="tx1"/>
                </a:solidFill>
                <a:latin typeface="+mn-lt"/>
              </a:defRPr>
            </a:lvl1pPr>
          </a:lstStyle>
          <a:p>
            <a:pPr lvl="0"/>
            <a:r>
              <a:rPr lang="en-US"/>
              <a:t>Click to edit Master text styles</a:t>
            </a:r>
          </a:p>
        </p:txBody>
      </p:sp>
      <p:sp>
        <p:nvSpPr>
          <p:cNvPr id="10" name="Text Placeholder 3">
            <a:extLst>
              <a:ext uri="{FF2B5EF4-FFF2-40B4-BE49-F238E27FC236}">
                <a16:creationId xmlns:a16="http://schemas.microsoft.com/office/drawing/2014/main" id="{ECAA7BAB-5D61-4BE7-B5A2-24D6E2B1320C}"/>
              </a:ext>
            </a:extLst>
          </p:cNvPr>
          <p:cNvSpPr>
            <a:spLocks noGrp="1"/>
          </p:cNvSpPr>
          <p:nvPr>
            <p:ph type="body" sz="quarter" idx="20"/>
          </p:nvPr>
        </p:nvSpPr>
        <p:spPr>
          <a:xfrm>
            <a:off x="8442324" y="4282527"/>
            <a:ext cx="2073276" cy="553998"/>
          </a:xfrm>
        </p:spPr>
        <p:txBody>
          <a:bodyPr/>
          <a:lstStyle>
            <a:lvl1pPr marL="0" indent="0" algn="ctr">
              <a:spcBef>
                <a:spcPts val="0"/>
              </a:spcBef>
              <a:buNone/>
              <a:defRPr sz="1800">
                <a:solidFill>
                  <a:schemeClr val="accent1"/>
                </a:solidFill>
                <a:latin typeface="+mj-lt"/>
              </a:defRPr>
            </a:lvl1pPr>
          </a:lstStyle>
          <a:p>
            <a:pPr lvl="0"/>
            <a:r>
              <a:rPr lang="en-US"/>
              <a:t>Click to edit Master text styles</a:t>
            </a:r>
          </a:p>
        </p:txBody>
      </p:sp>
      <p:sp>
        <p:nvSpPr>
          <p:cNvPr id="11" name="Text Placeholder 3">
            <a:extLst>
              <a:ext uri="{FF2B5EF4-FFF2-40B4-BE49-F238E27FC236}">
                <a16:creationId xmlns:a16="http://schemas.microsoft.com/office/drawing/2014/main" id="{13B95AD4-DC93-4118-8B8E-61A3DBC05599}"/>
              </a:ext>
            </a:extLst>
          </p:cNvPr>
          <p:cNvSpPr>
            <a:spLocks noGrp="1"/>
          </p:cNvSpPr>
          <p:nvPr>
            <p:ph type="body" sz="quarter" idx="21"/>
          </p:nvPr>
        </p:nvSpPr>
        <p:spPr>
          <a:xfrm>
            <a:off x="8442324" y="4940301"/>
            <a:ext cx="2073276" cy="492443"/>
          </a:xfrm>
        </p:spPr>
        <p:txBody>
          <a:bodyPr/>
          <a:lstStyle>
            <a:lvl1pPr marL="0" indent="0" algn="ctr">
              <a:spcBef>
                <a:spcPts val="0"/>
              </a:spcBef>
              <a:spcAft>
                <a:spcPts val="300"/>
              </a:spcAft>
              <a:buNone/>
              <a:defRPr sz="1600">
                <a:solidFill>
                  <a:schemeClr val="tx1"/>
                </a:solidFill>
                <a:latin typeface="+mn-lt"/>
              </a:defRPr>
            </a:lvl1pPr>
          </a:lstStyle>
          <a:p>
            <a:pPr lvl="0"/>
            <a:r>
              <a:rPr lang="en-US"/>
              <a:t>Click to edit Master text styles</a:t>
            </a:r>
          </a:p>
        </p:txBody>
      </p:sp>
      <p:sp>
        <p:nvSpPr>
          <p:cNvPr id="12" name="Oval 11">
            <a:extLst>
              <a:ext uri="{FF2B5EF4-FFF2-40B4-BE49-F238E27FC236}">
                <a16:creationId xmlns:a16="http://schemas.microsoft.com/office/drawing/2014/main" id="{CEDB0A2C-6175-4CA4-A54A-0B1850E724B5}"/>
              </a:ext>
            </a:extLst>
          </p:cNvPr>
          <p:cNvSpPr/>
          <p:nvPr userDrawn="1"/>
        </p:nvSpPr>
        <p:spPr bwMode="auto">
          <a:xfrm>
            <a:off x="5299074" y="2402351"/>
            <a:ext cx="1595438" cy="1595434"/>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3" name="Oval 12">
            <a:extLst>
              <a:ext uri="{FF2B5EF4-FFF2-40B4-BE49-F238E27FC236}">
                <a16:creationId xmlns:a16="http://schemas.microsoft.com/office/drawing/2014/main" id="{B3AFDF47-E417-4434-9001-222C7A7B601B}"/>
              </a:ext>
            </a:extLst>
          </p:cNvPr>
          <p:cNvSpPr/>
          <p:nvPr userDrawn="1"/>
        </p:nvSpPr>
        <p:spPr bwMode="auto">
          <a:xfrm>
            <a:off x="8681243" y="2402351"/>
            <a:ext cx="1595438" cy="1595434"/>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3085058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36">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D3CFDE-5B27-406F-BD18-2F46D0E3B010}"/>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92DD2B3D-BEBA-482A-B56E-91ED12FFEA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7869A3E6-EC37-4516-BC93-ECFE9E02648A}"/>
              </a:ext>
            </a:extLst>
          </p:cNvPr>
          <p:cNvSpPr>
            <a:spLocks noGrp="1"/>
          </p:cNvSpPr>
          <p:nvPr>
            <p:ph type="dt" sz="half" idx="10"/>
          </p:nvPr>
        </p:nvSpPr>
        <p:spPr/>
        <p:txBody>
          <a:bodyPr/>
          <a:lstStyle/>
          <a:p>
            <a:fld id="{532ACBAE-2512-43C5-B29A-3360642EC111}" type="datetimeFigureOut">
              <a:rPr lang="de-DE" smtClean="0"/>
              <a:t>22.06.2021</a:t>
            </a:fld>
            <a:endParaRPr lang="de-DE"/>
          </a:p>
        </p:txBody>
      </p:sp>
      <p:sp>
        <p:nvSpPr>
          <p:cNvPr id="5" name="Fußzeilenplatzhalter 4">
            <a:extLst>
              <a:ext uri="{FF2B5EF4-FFF2-40B4-BE49-F238E27FC236}">
                <a16:creationId xmlns:a16="http://schemas.microsoft.com/office/drawing/2014/main" id="{5A3A1069-4187-47B9-9F29-E68DF4306A5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20EADAD-63BA-47C7-B606-741EEE6286BC}"/>
              </a:ext>
            </a:extLst>
          </p:cNvPr>
          <p:cNvSpPr>
            <a:spLocks noGrp="1"/>
          </p:cNvSpPr>
          <p:nvPr>
            <p:ph type="sldNum" sz="quarter" idx="12"/>
          </p:nvPr>
        </p:nvSpPr>
        <p:spPr/>
        <p:txBody>
          <a:bodyPr/>
          <a:lstStyle/>
          <a:p>
            <a:fld id="{6FB07826-A65F-4BF1-B5C3-4E2D414F9E02}" type="slidenum">
              <a:rPr lang="de-DE" smtClean="0"/>
              <a:t>‹Nr.›</a:t>
            </a:fld>
            <a:endParaRPr lang="de-DE"/>
          </a:p>
        </p:txBody>
      </p:sp>
    </p:spTree>
    <p:extLst>
      <p:ext uri="{BB962C8B-B14F-4D97-AF65-F5344CB8AC3E}">
        <p14:creationId xmlns:p14="http://schemas.microsoft.com/office/powerpoint/2010/main" val="16304526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column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1465263"/>
            <a:ext cx="11018520" cy="553998"/>
          </a:xfrm>
        </p:spPr>
        <p:txBody>
          <a:bodyPr/>
          <a:lstStyle>
            <a:lvl1pPr algn="ctr">
              <a:defRPr/>
            </a:lvl1pPr>
          </a:lstStyle>
          <a:p>
            <a:r>
              <a:rPr lang="en-US"/>
              <a:t>Click to edit Master title style</a:t>
            </a:r>
          </a:p>
        </p:txBody>
      </p:sp>
      <p:sp>
        <p:nvSpPr>
          <p:cNvPr id="3" name="TextBox 2">
            <a:extLst>
              <a:ext uri="{FF2B5EF4-FFF2-40B4-BE49-F238E27FC236}">
                <a16:creationId xmlns:a16="http://schemas.microsoft.com/office/drawing/2014/main" id="{E29B0E89-24F8-4BEB-95BE-B136B3895F96}"/>
              </a:ext>
            </a:extLst>
          </p:cNvPr>
          <p:cNvSpPr txBox="1"/>
          <p:nvPr userDrawn="1"/>
        </p:nvSpPr>
        <p:spPr>
          <a:xfrm>
            <a:off x="5176670"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
        <p:nvSpPr>
          <p:cNvPr id="5" name="Oval 4">
            <a:extLst>
              <a:ext uri="{FF2B5EF4-FFF2-40B4-BE49-F238E27FC236}">
                <a16:creationId xmlns:a16="http://schemas.microsoft.com/office/drawing/2014/main" id="{650574EF-C98C-4CE7-B983-4CE1945D7127}"/>
              </a:ext>
            </a:extLst>
          </p:cNvPr>
          <p:cNvSpPr/>
          <p:nvPr userDrawn="1"/>
        </p:nvSpPr>
        <p:spPr bwMode="auto">
          <a:xfrm>
            <a:off x="1215520" y="2474871"/>
            <a:ext cx="1450398" cy="1450395"/>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3">
            <a:extLst>
              <a:ext uri="{FF2B5EF4-FFF2-40B4-BE49-F238E27FC236}">
                <a16:creationId xmlns:a16="http://schemas.microsoft.com/office/drawing/2014/main" id="{94040E01-FFA4-4F0E-BA3A-A1BEEE4BCBC5}"/>
              </a:ext>
            </a:extLst>
          </p:cNvPr>
          <p:cNvSpPr>
            <a:spLocks noGrp="1"/>
          </p:cNvSpPr>
          <p:nvPr>
            <p:ph type="body" sz="quarter" idx="16"/>
          </p:nvPr>
        </p:nvSpPr>
        <p:spPr>
          <a:xfrm>
            <a:off x="904081" y="4282527"/>
            <a:ext cx="2073276" cy="553998"/>
          </a:xfrm>
        </p:spPr>
        <p:txBody>
          <a:bodyPr/>
          <a:lstStyle>
            <a:lvl1pPr marL="0" indent="0" algn="ctr">
              <a:spcBef>
                <a:spcPts val="0"/>
              </a:spcBef>
              <a:buNone/>
              <a:defRPr sz="1800">
                <a:solidFill>
                  <a:schemeClr val="accent1"/>
                </a:solidFill>
                <a:latin typeface="+mj-lt"/>
              </a:defRPr>
            </a:lvl1pPr>
          </a:lstStyle>
          <a:p>
            <a:pPr lvl="0"/>
            <a:r>
              <a:rPr lang="en-US"/>
              <a:t>Click to edit Master text styles</a:t>
            </a:r>
          </a:p>
        </p:txBody>
      </p:sp>
      <p:sp>
        <p:nvSpPr>
          <p:cNvPr id="7" name="Text Placeholder 3">
            <a:extLst>
              <a:ext uri="{FF2B5EF4-FFF2-40B4-BE49-F238E27FC236}">
                <a16:creationId xmlns:a16="http://schemas.microsoft.com/office/drawing/2014/main" id="{423169B3-2F4E-46F2-8F2F-AEAB1A2D7DA9}"/>
              </a:ext>
            </a:extLst>
          </p:cNvPr>
          <p:cNvSpPr>
            <a:spLocks noGrp="1"/>
          </p:cNvSpPr>
          <p:nvPr>
            <p:ph type="body" sz="quarter" idx="17"/>
          </p:nvPr>
        </p:nvSpPr>
        <p:spPr>
          <a:xfrm>
            <a:off x="904081" y="4940301"/>
            <a:ext cx="2073276" cy="492443"/>
          </a:xfrm>
        </p:spPr>
        <p:txBody>
          <a:bodyPr/>
          <a:lstStyle>
            <a:lvl1pPr marL="0" indent="0" algn="ctr">
              <a:spcBef>
                <a:spcPts val="0"/>
              </a:spcBef>
              <a:spcAft>
                <a:spcPts val="300"/>
              </a:spcAft>
              <a:buNone/>
              <a:defRPr sz="1600">
                <a:solidFill>
                  <a:schemeClr val="tx1"/>
                </a:solidFill>
                <a:latin typeface="+mn-lt"/>
              </a:defRPr>
            </a:lvl1pPr>
          </a:lstStyle>
          <a:p>
            <a:pPr lvl="0"/>
            <a:r>
              <a:rPr lang="en-US"/>
              <a:t>Click to edit Master text styles</a:t>
            </a:r>
          </a:p>
        </p:txBody>
      </p:sp>
      <p:sp>
        <p:nvSpPr>
          <p:cNvPr id="8" name="Text Placeholder 3">
            <a:extLst>
              <a:ext uri="{FF2B5EF4-FFF2-40B4-BE49-F238E27FC236}">
                <a16:creationId xmlns:a16="http://schemas.microsoft.com/office/drawing/2014/main" id="{3D8164F7-065A-4D6F-8C81-F8C4D8C2D448}"/>
              </a:ext>
            </a:extLst>
          </p:cNvPr>
          <p:cNvSpPr>
            <a:spLocks noGrp="1"/>
          </p:cNvSpPr>
          <p:nvPr>
            <p:ph type="body" sz="quarter" idx="18"/>
          </p:nvPr>
        </p:nvSpPr>
        <p:spPr>
          <a:xfrm>
            <a:off x="3674268" y="4282527"/>
            <a:ext cx="2073276" cy="553998"/>
          </a:xfrm>
        </p:spPr>
        <p:txBody>
          <a:bodyPr/>
          <a:lstStyle>
            <a:lvl1pPr marL="0" indent="0" algn="ctr">
              <a:spcBef>
                <a:spcPts val="0"/>
              </a:spcBef>
              <a:buNone/>
              <a:defRPr sz="1800">
                <a:solidFill>
                  <a:schemeClr val="accent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99FCE297-2DE5-405D-B6F2-093F0C18F7B2}"/>
              </a:ext>
            </a:extLst>
          </p:cNvPr>
          <p:cNvSpPr>
            <a:spLocks noGrp="1"/>
          </p:cNvSpPr>
          <p:nvPr>
            <p:ph type="body" sz="quarter" idx="19"/>
          </p:nvPr>
        </p:nvSpPr>
        <p:spPr>
          <a:xfrm>
            <a:off x="3674268" y="4940301"/>
            <a:ext cx="2073276" cy="492443"/>
          </a:xfrm>
        </p:spPr>
        <p:txBody>
          <a:bodyPr/>
          <a:lstStyle>
            <a:lvl1pPr marL="0" indent="0" algn="ctr">
              <a:spcBef>
                <a:spcPts val="0"/>
              </a:spcBef>
              <a:spcAft>
                <a:spcPts val="300"/>
              </a:spcAft>
              <a:buNone/>
              <a:defRPr sz="1600">
                <a:solidFill>
                  <a:schemeClr val="tx1"/>
                </a:solidFill>
                <a:latin typeface="+mn-lt"/>
              </a:defRPr>
            </a:lvl1pPr>
          </a:lstStyle>
          <a:p>
            <a:pPr lvl="0"/>
            <a:r>
              <a:rPr lang="en-US"/>
              <a:t>Click to edit Master text styles</a:t>
            </a:r>
          </a:p>
        </p:txBody>
      </p:sp>
      <p:sp>
        <p:nvSpPr>
          <p:cNvPr id="12" name="Oval 11">
            <a:extLst>
              <a:ext uri="{FF2B5EF4-FFF2-40B4-BE49-F238E27FC236}">
                <a16:creationId xmlns:a16="http://schemas.microsoft.com/office/drawing/2014/main" id="{CEDB0A2C-6175-4CA4-A54A-0B1850E724B5}"/>
              </a:ext>
            </a:extLst>
          </p:cNvPr>
          <p:cNvSpPr/>
          <p:nvPr userDrawn="1"/>
        </p:nvSpPr>
        <p:spPr bwMode="auto">
          <a:xfrm>
            <a:off x="3985707" y="2474871"/>
            <a:ext cx="1450398" cy="1450395"/>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4" name="Oval 13">
            <a:extLst>
              <a:ext uri="{FF2B5EF4-FFF2-40B4-BE49-F238E27FC236}">
                <a16:creationId xmlns:a16="http://schemas.microsoft.com/office/drawing/2014/main" id="{9C5F9FC3-AD04-45D7-B193-E0BAD0C8C7C0}"/>
              </a:ext>
            </a:extLst>
          </p:cNvPr>
          <p:cNvSpPr/>
          <p:nvPr userDrawn="1"/>
        </p:nvSpPr>
        <p:spPr bwMode="auto">
          <a:xfrm>
            <a:off x="6755894" y="2474871"/>
            <a:ext cx="1450398" cy="1450395"/>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5" name="Text Placeholder 3">
            <a:extLst>
              <a:ext uri="{FF2B5EF4-FFF2-40B4-BE49-F238E27FC236}">
                <a16:creationId xmlns:a16="http://schemas.microsoft.com/office/drawing/2014/main" id="{2CE6B68A-400C-4B43-BC4E-3B9FDCB79F91}"/>
              </a:ext>
            </a:extLst>
          </p:cNvPr>
          <p:cNvSpPr>
            <a:spLocks noGrp="1"/>
          </p:cNvSpPr>
          <p:nvPr>
            <p:ph type="body" sz="quarter" idx="20"/>
          </p:nvPr>
        </p:nvSpPr>
        <p:spPr>
          <a:xfrm>
            <a:off x="6444455" y="4282527"/>
            <a:ext cx="2073276" cy="553998"/>
          </a:xfrm>
        </p:spPr>
        <p:txBody>
          <a:bodyPr/>
          <a:lstStyle>
            <a:lvl1pPr marL="0" indent="0" algn="ctr">
              <a:spcBef>
                <a:spcPts val="0"/>
              </a:spcBef>
              <a:buNone/>
              <a:defRPr sz="1800">
                <a:solidFill>
                  <a:schemeClr val="accent1"/>
                </a:solidFill>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652FE4A6-19C7-436D-B5D9-B828628B63CB}"/>
              </a:ext>
            </a:extLst>
          </p:cNvPr>
          <p:cNvSpPr>
            <a:spLocks noGrp="1"/>
          </p:cNvSpPr>
          <p:nvPr>
            <p:ph type="body" sz="quarter" idx="21"/>
          </p:nvPr>
        </p:nvSpPr>
        <p:spPr>
          <a:xfrm>
            <a:off x="6444455" y="4940301"/>
            <a:ext cx="2073276" cy="492443"/>
          </a:xfrm>
        </p:spPr>
        <p:txBody>
          <a:bodyPr/>
          <a:lstStyle>
            <a:lvl1pPr marL="0" indent="0" algn="ctr">
              <a:spcBef>
                <a:spcPts val="0"/>
              </a:spcBef>
              <a:spcAft>
                <a:spcPts val="300"/>
              </a:spcAft>
              <a:buNone/>
              <a:defRPr sz="1600">
                <a:solidFill>
                  <a:schemeClr val="tx1"/>
                </a:solidFill>
                <a:latin typeface="+mn-lt"/>
              </a:defRPr>
            </a:lvl1pPr>
          </a:lstStyle>
          <a:p>
            <a:pPr lvl="0"/>
            <a:r>
              <a:rPr lang="en-US"/>
              <a:t>Click to edit Master text styles</a:t>
            </a:r>
          </a:p>
        </p:txBody>
      </p:sp>
      <p:sp>
        <p:nvSpPr>
          <p:cNvPr id="17" name="Text Placeholder 3">
            <a:extLst>
              <a:ext uri="{FF2B5EF4-FFF2-40B4-BE49-F238E27FC236}">
                <a16:creationId xmlns:a16="http://schemas.microsoft.com/office/drawing/2014/main" id="{FEB2ADDC-D27C-4D14-BCA5-0CA584F39107}"/>
              </a:ext>
            </a:extLst>
          </p:cNvPr>
          <p:cNvSpPr>
            <a:spLocks noGrp="1"/>
          </p:cNvSpPr>
          <p:nvPr>
            <p:ph type="body" sz="quarter" idx="22"/>
          </p:nvPr>
        </p:nvSpPr>
        <p:spPr>
          <a:xfrm>
            <a:off x="9214643" y="4282527"/>
            <a:ext cx="2073276" cy="553998"/>
          </a:xfrm>
        </p:spPr>
        <p:txBody>
          <a:bodyPr/>
          <a:lstStyle>
            <a:lvl1pPr marL="0" indent="0" algn="ctr">
              <a:spcBef>
                <a:spcPts val="0"/>
              </a:spcBef>
              <a:buNone/>
              <a:defRPr sz="1800">
                <a:solidFill>
                  <a:schemeClr val="accent1"/>
                </a:solidFill>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2D0B0B95-35CC-4DE5-B8AC-EA76EEC03711}"/>
              </a:ext>
            </a:extLst>
          </p:cNvPr>
          <p:cNvSpPr>
            <a:spLocks noGrp="1"/>
          </p:cNvSpPr>
          <p:nvPr>
            <p:ph type="body" sz="quarter" idx="23"/>
          </p:nvPr>
        </p:nvSpPr>
        <p:spPr>
          <a:xfrm>
            <a:off x="9214643" y="4940301"/>
            <a:ext cx="2073276" cy="492443"/>
          </a:xfrm>
        </p:spPr>
        <p:txBody>
          <a:bodyPr/>
          <a:lstStyle>
            <a:lvl1pPr marL="0" indent="0" algn="ctr">
              <a:spcBef>
                <a:spcPts val="0"/>
              </a:spcBef>
              <a:spcAft>
                <a:spcPts val="300"/>
              </a:spcAft>
              <a:buNone/>
              <a:defRPr sz="1600">
                <a:solidFill>
                  <a:schemeClr val="tx1"/>
                </a:solidFill>
                <a:latin typeface="+mn-lt"/>
              </a:defRPr>
            </a:lvl1pPr>
          </a:lstStyle>
          <a:p>
            <a:pPr lvl="0"/>
            <a:r>
              <a:rPr lang="en-US"/>
              <a:t>Click to edit Master text styles</a:t>
            </a:r>
          </a:p>
        </p:txBody>
      </p:sp>
      <p:sp>
        <p:nvSpPr>
          <p:cNvPr id="19" name="Oval 18">
            <a:extLst>
              <a:ext uri="{FF2B5EF4-FFF2-40B4-BE49-F238E27FC236}">
                <a16:creationId xmlns:a16="http://schemas.microsoft.com/office/drawing/2014/main" id="{ECA0597E-2C41-476D-891F-F05CDE09877F}"/>
              </a:ext>
            </a:extLst>
          </p:cNvPr>
          <p:cNvSpPr/>
          <p:nvPr userDrawn="1"/>
        </p:nvSpPr>
        <p:spPr bwMode="auto">
          <a:xfrm>
            <a:off x="9526082" y="2474871"/>
            <a:ext cx="1450398" cy="1450395"/>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586001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36">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usiness Model Canvas">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153DF8-635C-BC43-B02D-4B0F75E36121}"/>
              </a:ext>
            </a:extLst>
          </p:cNvPr>
          <p:cNvSpPr/>
          <p:nvPr userDrawn="1"/>
        </p:nvSpPr>
        <p:spPr bwMode="auto">
          <a:xfrm>
            <a:off x="588263" y="1063525"/>
            <a:ext cx="2611387" cy="2558886"/>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118872" rIns="0" bIns="0" numCol="1" spcCol="0" rtlCol="0" fromWordArt="0" anchor="t" anchorCtr="0" forceAA="0" compatLnSpc="1">
            <a:prstTxWarp prst="textNoShape">
              <a:avLst/>
            </a:prstTxWarp>
            <a:noAutofit/>
          </a:bodyPr>
          <a:lstStyle/>
          <a:p>
            <a:pPr lvl="0" defTabSz="932472"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Value proposition</a:t>
            </a:r>
          </a:p>
        </p:txBody>
      </p:sp>
      <p:sp>
        <p:nvSpPr>
          <p:cNvPr id="11" name="Rectangle 10">
            <a:extLst>
              <a:ext uri="{FF2B5EF4-FFF2-40B4-BE49-F238E27FC236}">
                <a16:creationId xmlns:a16="http://schemas.microsoft.com/office/drawing/2014/main" id="{BCB21D27-1889-B748-ADB4-C14DF10278A6}"/>
              </a:ext>
            </a:extLst>
          </p:cNvPr>
          <p:cNvSpPr/>
          <p:nvPr userDrawn="1"/>
        </p:nvSpPr>
        <p:spPr bwMode="auto">
          <a:xfrm>
            <a:off x="3287390" y="1063524"/>
            <a:ext cx="2217614" cy="1828781"/>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118872" rIns="0" bIns="0" numCol="1" spcCol="0" rtlCol="0" fromWordArt="0" anchor="t" anchorCtr="0" forceAA="0" compatLnSpc="1">
            <a:prstTxWarp prst="textNoShape">
              <a:avLst/>
            </a:prstTxWarp>
            <a:noAutofit/>
          </a:bodyPr>
          <a:lstStyle/>
          <a:p>
            <a:pPr lvl="0" defTabSz="932472"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Key customers</a:t>
            </a:r>
          </a:p>
        </p:txBody>
      </p:sp>
      <p:sp>
        <p:nvSpPr>
          <p:cNvPr id="12" name="Rectangle 11">
            <a:extLst>
              <a:ext uri="{FF2B5EF4-FFF2-40B4-BE49-F238E27FC236}">
                <a16:creationId xmlns:a16="http://schemas.microsoft.com/office/drawing/2014/main" id="{45ED3186-9F44-9B48-8E0A-860CBC323651}"/>
              </a:ext>
            </a:extLst>
          </p:cNvPr>
          <p:cNvSpPr/>
          <p:nvPr userDrawn="1"/>
        </p:nvSpPr>
        <p:spPr bwMode="auto">
          <a:xfrm>
            <a:off x="5592743" y="1063524"/>
            <a:ext cx="2217614" cy="1828780"/>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118872" rIns="0" bIns="0" numCol="1" spcCol="0" rtlCol="0" fromWordArt="0" anchor="t" anchorCtr="0" forceAA="0" compatLnSpc="1">
            <a:prstTxWarp prst="textNoShape">
              <a:avLst/>
            </a:prstTxWarp>
            <a:noAutofit/>
          </a:bodyPr>
          <a:lstStyle/>
          <a:p>
            <a:pPr lvl="0" defTabSz="932472"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Key activities</a:t>
            </a:r>
          </a:p>
        </p:txBody>
      </p:sp>
      <p:sp>
        <p:nvSpPr>
          <p:cNvPr id="13" name="Rectangle 12">
            <a:extLst>
              <a:ext uri="{FF2B5EF4-FFF2-40B4-BE49-F238E27FC236}">
                <a16:creationId xmlns:a16="http://schemas.microsoft.com/office/drawing/2014/main" id="{7DD88181-83D7-FB40-9D54-7E6203E3874B}"/>
              </a:ext>
            </a:extLst>
          </p:cNvPr>
          <p:cNvSpPr/>
          <p:nvPr userDrawn="1"/>
        </p:nvSpPr>
        <p:spPr bwMode="auto">
          <a:xfrm>
            <a:off x="7898097" y="1063524"/>
            <a:ext cx="1811775" cy="3746564"/>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118872" rIns="0" bIns="0" numCol="1" spcCol="0" rtlCol="0" fromWordArt="0" anchor="t" anchorCtr="0" forceAA="0" compatLnSpc="1">
            <a:prstTxWarp prst="textNoShape">
              <a:avLst/>
            </a:prstTxWarp>
            <a:noAutofit/>
          </a:bodyPr>
          <a:lstStyle/>
          <a:p>
            <a:pPr lvl="0" defTabSz="932472"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Customer</a:t>
            </a:r>
          </a:p>
          <a:p>
            <a:pPr lvl="0" defTabSz="932472"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relationships</a:t>
            </a:r>
          </a:p>
        </p:txBody>
      </p:sp>
      <p:sp>
        <p:nvSpPr>
          <p:cNvPr id="14" name="Rectangle 13">
            <a:extLst>
              <a:ext uri="{FF2B5EF4-FFF2-40B4-BE49-F238E27FC236}">
                <a16:creationId xmlns:a16="http://schemas.microsoft.com/office/drawing/2014/main" id="{A1E17021-D9AF-CF4A-8EDD-9E17F2EA006A}"/>
              </a:ext>
            </a:extLst>
          </p:cNvPr>
          <p:cNvSpPr/>
          <p:nvPr userDrawn="1"/>
        </p:nvSpPr>
        <p:spPr bwMode="auto">
          <a:xfrm>
            <a:off x="9797613" y="1063522"/>
            <a:ext cx="1811775" cy="3746565"/>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118872" rIns="0" bIns="0" numCol="1" spcCol="0" rtlCol="0" fromWordArt="0" anchor="t" anchorCtr="0" forceAA="0" compatLnSpc="1">
            <a:prstTxWarp prst="textNoShape">
              <a:avLst/>
            </a:prstTxWarp>
            <a:noAutofit/>
          </a:bodyPr>
          <a:lstStyle/>
          <a:p>
            <a:pPr lvl="0" defTabSz="932472"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Industry</a:t>
            </a:r>
          </a:p>
          <a:p>
            <a:pPr lvl="0" defTabSz="932472"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competitors</a:t>
            </a:r>
          </a:p>
        </p:txBody>
      </p:sp>
      <p:sp>
        <p:nvSpPr>
          <p:cNvPr id="15" name="Rectangle 14">
            <a:extLst>
              <a:ext uri="{FF2B5EF4-FFF2-40B4-BE49-F238E27FC236}">
                <a16:creationId xmlns:a16="http://schemas.microsoft.com/office/drawing/2014/main" id="{417B19F6-5EFB-6449-B67B-8D5F8CACFDA6}"/>
              </a:ext>
            </a:extLst>
          </p:cNvPr>
          <p:cNvSpPr/>
          <p:nvPr userDrawn="1"/>
        </p:nvSpPr>
        <p:spPr bwMode="auto">
          <a:xfrm>
            <a:off x="588263" y="3710150"/>
            <a:ext cx="2611387" cy="2558887"/>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118872" rIns="0" bIns="0" numCol="1" spcCol="0" rtlCol="0" fromWordArt="0" anchor="t" anchorCtr="0" forceAA="0" compatLnSpc="1">
            <a:prstTxWarp prst="textNoShape">
              <a:avLst/>
            </a:prstTxWarp>
            <a:noAutofit/>
          </a:bodyPr>
          <a:lstStyle/>
          <a:p>
            <a:pPr lvl="0" defTabSz="932472"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Problem definition</a:t>
            </a:r>
          </a:p>
        </p:txBody>
      </p:sp>
      <p:sp>
        <p:nvSpPr>
          <p:cNvPr id="16" name="Rectangle 15">
            <a:extLst>
              <a:ext uri="{FF2B5EF4-FFF2-40B4-BE49-F238E27FC236}">
                <a16:creationId xmlns:a16="http://schemas.microsoft.com/office/drawing/2014/main" id="{92B93EDC-A09F-0748-B1F5-1E9CDFF12919}"/>
              </a:ext>
            </a:extLst>
          </p:cNvPr>
          <p:cNvSpPr/>
          <p:nvPr userDrawn="1"/>
        </p:nvSpPr>
        <p:spPr bwMode="auto">
          <a:xfrm>
            <a:off x="3287390" y="2981306"/>
            <a:ext cx="2217614" cy="1828781"/>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118872" rIns="0" bIns="0" numCol="1" spcCol="0" rtlCol="0" fromWordArt="0" anchor="t" anchorCtr="0" forceAA="0" compatLnSpc="1">
            <a:prstTxWarp prst="textNoShape">
              <a:avLst/>
            </a:prstTxWarp>
            <a:noAutofit/>
          </a:bodyPr>
          <a:lstStyle/>
          <a:p>
            <a:pPr lvl="0" defTabSz="932472"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Key partners &amp; channels</a:t>
            </a:r>
          </a:p>
        </p:txBody>
      </p:sp>
      <p:sp>
        <p:nvSpPr>
          <p:cNvPr id="17" name="Rectangle 16">
            <a:extLst>
              <a:ext uri="{FF2B5EF4-FFF2-40B4-BE49-F238E27FC236}">
                <a16:creationId xmlns:a16="http://schemas.microsoft.com/office/drawing/2014/main" id="{AE0AA2A5-F0C8-F946-975B-2D183A502D42}"/>
              </a:ext>
            </a:extLst>
          </p:cNvPr>
          <p:cNvSpPr/>
          <p:nvPr userDrawn="1"/>
        </p:nvSpPr>
        <p:spPr bwMode="auto">
          <a:xfrm>
            <a:off x="5592743" y="2981306"/>
            <a:ext cx="2217614" cy="3287731"/>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118872" rIns="0" bIns="0" numCol="1" spcCol="0" rtlCol="0" fromWordArt="0" anchor="t" anchorCtr="0" forceAA="0" compatLnSpc="1">
            <a:prstTxWarp prst="textNoShape">
              <a:avLst/>
            </a:prstTxWarp>
            <a:noAutofit/>
          </a:bodyPr>
          <a:lstStyle/>
          <a:p>
            <a:pPr lvl="0" defTabSz="932472"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Key resources</a:t>
            </a:r>
          </a:p>
        </p:txBody>
      </p:sp>
      <p:sp>
        <p:nvSpPr>
          <p:cNvPr id="18" name="Rectangle 17">
            <a:extLst>
              <a:ext uri="{FF2B5EF4-FFF2-40B4-BE49-F238E27FC236}">
                <a16:creationId xmlns:a16="http://schemas.microsoft.com/office/drawing/2014/main" id="{F0F27E3C-AC0E-8E40-B5BE-F3EC4FBAAE8C}"/>
              </a:ext>
            </a:extLst>
          </p:cNvPr>
          <p:cNvSpPr/>
          <p:nvPr userDrawn="1"/>
        </p:nvSpPr>
        <p:spPr bwMode="auto">
          <a:xfrm>
            <a:off x="3287390" y="4897828"/>
            <a:ext cx="2217614" cy="1371210"/>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118872" rIns="0" bIns="0" numCol="1" spcCol="0" rtlCol="0" fromWordArt="0" anchor="t" anchorCtr="0" forceAA="0" compatLnSpc="1">
            <a:prstTxWarp prst="textNoShape">
              <a:avLst/>
            </a:prstTxWarp>
            <a:noAutofit/>
          </a:bodyPr>
          <a:lstStyle/>
          <a:p>
            <a:pPr lvl="0" defTabSz="932472"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Cost structure</a:t>
            </a:r>
          </a:p>
        </p:txBody>
      </p:sp>
      <p:sp>
        <p:nvSpPr>
          <p:cNvPr id="19" name="Rectangle 18">
            <a:extLst>
              <a:ext uri="{FF2B5EF4-FFF2-40B4-BE49-F238E27FC236}">
                <a16:creationId xmlns:a16="http://schemas.microsoft.com/office/drawing/2014/main" id="{EA3B384A-75F5-5C45-B04B-C6A36674BFE8}"/>
              </a:ext>
            </a:extLst>
          </p:cNvPr>
          <p:cNvSpPr/>
          <p:nvPr userDrawn="1"/>
        </p:nvSpPr>
        <p:spPr bwMode="auto">
          <a:xfrm>
            <a:off x="7898095" y="4897828"/>
            <a:ext cx="3705641" cy="1371210"/>
          </a:xfrm>
          <a:prstGeom prst="rect">
            <a:avLst/>
          </a:prstGeom>
          <a:solidFill>
            <a:schemeClr val="bg1">
              <a:lumMod val="85000"/>
              <a:lumOff val="15000"/>
            </a:schemeClr>
          </a:solidFill>
          <a:ln>
            <a:noFill/>
            <a:headEnd type="none" w="med" len="med"/>
            <a:tailEnd type="none" w="med" len="med"/>
          </a:ln>
          <a:effectLst>
            <a:outerShdw blurRad="177800" dist="50800" dir="24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118872" rIns="0" bIns="0" numCol="1" spcCol="0" rtlCol="0" fromWordArt="0" anchor="t" anchorCtr="0" forceAA="0" compatLnSpc="1">
            <a:prstTxWarp prst="textNoShape">
              <a:avLst/>
            </a:prstTxWarp>
            <a:noAutofit/>
          </a:bodyPr>
          <a:lstStyle/>
          <a:p>
            <a:pPr lvl="0" defTabSz="932472" fontAlgn="base">
              <a:lnSpc>
                <a:spcPts val="1200"/>
              </a:lnSpc>
              <a:defRPr/>
            </a:pPr>
            <a:r>
              <a:rPr lang="en-US" sz="1000" b="1">
                <a:solidFill>
                  <a:schemeClr val="tx1"/>
                </a:solidFill>
                <a:latin typeface="Segoe UI Semibold" panose="020B0502040204020203" pitchFamily="34" charset="0"/>
                <a:ea typeface="Segoe UI" panose="020B0502040204020203" pitchFamily="34" charset="0"/>
                <a:cs typeface="Segoe UI Semibold" panose="020B0502040204020203" pitchFamily="34" charset="0"/>
              </a:rPr>
              <a:t>Revenue streams</a:t>
            </a:r>
          </a:p>
        </p:txBody>
      </p:sp>
      <p:pic>
        <p:nvPicPr>
          <p:cNvPr id="20" name="Graphic 19">
            <a:extLst>
              <a:ext uri="{FF2B5EF4-FFF2-40B4-BE49-F238E27FC236}">
                <a16:creationId xmlns:a16="http://schemas.microsoft.com/office/drawing/2014/main" id="{BB7BD84B-7559-FC44-B250-BA5E6F4F1D3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2795813" y="1175856"/>
            <a:ext cx="231708" cy="231708"/>
          </a:xfrm>
          <a:prstGeom prst="rect">
            <a:avLst/>
          </a:prstGeom>
        </p:spPr>
      </p:pic>
      <p:pic>
        <p:nvPicPr>
          <p:cNvPr id="21" name="Graphic 20">
            <a:extLst>
              <a:ext uri="{FF2B5EF4-FFF2-40B4-BE49-F238E27FC236}">
                <a16:creationId xmlns:a16="http://schemas.microsoft.com/office/drawing/2014/main" id="{952C791F-1FD1-4B4D-A8C1-A770BC39434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054260" y="1175608"/>
            <a:ext cx="283464" cy="283464"/>
          </a:xfrm>
          <a:prstGeom prst="rect">
            <a:avLst/>
          </a:prstGeom>
        </p:spPr>
      </p:pic>
      <p:pic>
        <p:nvPicPr>
          <p:cNvPr id="22" name="Graphic 21">
            <a:extLst>
              <a:ext uri="{FF2B5EF4-FFF2-40B4-BE49-F238E27FC236}">
                <a16:creationId xmlns:a16="http://schemas.microsoft.com/office/drawing/2014/main" id="{C1DA98D2-C0C1-A940-8A2D-082A73E74236}"/>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1140999" y="4988472"/>
            <a:ext cx="280367" cy="280367"/>
          </a:xfrm>
          <a:prstGeom prst="rect">
            <a:avLst/>
          </a:prstGeom>
        </p:spPr>
      </p:pic>
      <p:pic>
        <p:nvPicPr>
          <p:cNvPr id="23" name="Graphic 22">
            <a:extLst>
              <a:ext uri="{FF2B5EF4-FFF2-40B4-BE49-F238E27FC236}">
                <a16:creationId xmlns:a16="http://schemas.microsoft.com/office/drawing/2014/main" id="{13D6B85C-0FAE-694B-B03E-89B50097E1DC}"/>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290058" y="1189627"/>
            <a:ext cx="280367" cy="280367"/>
          </a:xfrm>
          <a:prstGeom prst="rect">
            <a:avLst/>
          </a:prstGeom>
        </p:spPr>
      </p:pic>
      <p:pic>
        <p:nvPicPr>
          <p:cNvPr id="24" name="Graphic 23">
            <a:extLst>
              <a:ext uri="{FF2B5EF4-FFF2-40B4-BE49-F238E27FC236}">
                <a16:creationId xmlns:a16="http://schemas.microsoft.com/office/drawing/2014/main" id="{366A1532-68BD-894D-A1A7-0DE09CD48632}"/>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2784228" y="3843743"/>
            <a:ext cx="254879" cy="254879"/>
          </a:xfrm>
          <a:prstGeom prst="rect">
            <a:avLst/>
          </a:prstGeom>
        </p:spPr>
      </p:pic>
      <p:pic>
        <p:nvPicPr>
          <p:cNvPr id="25" name="Graphic 24">
            <a:extLst>
              <a:ext uri="{FF2B5EF4-FFF2-40B4-BE49-F238E27FC236}">
                <a16:creationId xmlns:a16="http://schemas.microsoft.com/office/drawing/2014/main" id="{7C9186D0-248F-A844-857E-FFA2FB4DA04B}"/>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5055809" y="5001171"/>
            <a:ext cx="280367" cy="280367"/>
          </a:xfrm>
          <a:prstGeom prst="rect">
            <a:avLst/>
          </a:prstGeom>
        </p:spPr>
      </p:pic>
      <p:pic>
        <p:nvPicPr>
          <p:cNvPr id="26" name="Graphic 25">
            <a:extLst>
              <a:ext uri="{FF2B5EF4-FFF2-40B4-BE49-F238E27FC236}">
                <a16:creationId xmlns:a16="http://schemas.microsoft.com/office/drawing/2014/main" id="{CBE1A202-D89E-694C-ADC4-E6A1196FE5EF}"/>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7386487" y="1201256"/>
            <a:ext cx="231708" cy="231708"/>
          </a:xfrm>
          <a:prstGeom prst="rect">
            <a:avLst/>
          </a:prstGeom>
        </p:spPr>
      </p:pic>
      <p:pic>
        <p:nvPicPr>
          <p:cNvPr id="27" name="Graphic 26">
            <a:extLst>
              <a:ext uri="{FF2B5EF4-FFF2-40B4-BE49-F238E27FC236}">
                <a16:creationId xmlns:a16="http://schemas.microsoft.com/office/drawing/2014/main" id="{6714B6D4-C34D-774F-8D40-E0E427E09CFD}"/>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7386487" y="3094052"/>
            <a:ext cx="231708" cy="231708"/>
          </a:xfrm>
          <a:prstGeom prst="rect">
            <a:avLst/>
          </a:prstGeom>
        </p:spPr>
      </p:pic>
      <p:pic>
        <p:nvPicPr>
          <p:cNvPr id="28" name="Graphic 27">
            <a:extLst>
              <a:ext uri="{FF2B5EF4-FFF2-40B4-BE49-F238E27FC236}">
                <a16:creationId xmlns:a16="http://schemas.microsoft.com/office/drawing/2014/main" id="{F77071D0-0D83-784A-B10E-89100FA4639F}"/>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5041790" y="3081104"/>
            <a:ext cx="308404" cy="308404"/>
          </a:xfrm>
          <a:prstGeom prst="rect">
            <a:avLst/>
          </a:prstGeom>
        </p:spPr>
      </p:pic>
      <p:pic>
        <p:nvPicPr>
          <p:cNvPr id="29" name="Graphic 28">
            <a:extLst>
              <a:ext uri="{FF2B5EF4-FFF2-40B4-BE49-F238E27FC236}">
                <a16:creationId xmlns:a16="http://schemas.microsoft.com/office/drawing/2014/main" id="{AFED16D2-7D82-9646-A9C2-83A03A9855E4}"/>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p:blipFill>
        <p:spPr>
          <a:xfrm>
            <a:off x="11160049" y="1189627"/>
            <a:ext cx="280367" cy="280367"/>
          </a:xfrm>
          <a:prstGeom prst="rect">
            <a:avLst/>
          </a:prstGeom>
        </p:spPr>
      </p:pic>
      <p:sp>
        <p:nvSpPr>
          <p:cNvPr id="35" name="Text Placeholder 4">
            <a:extLst>
              <a:ext uri="{FF2B5EF4-FFF2-40B4-BE49-F238E27FC236}">
                <a16:creationId xmlns:a16="http://schemas.microsoft.com/office/drawing/2014/main" id="{CB0C5E63-BE88-8740-877A-E455D2C59EE3}"/>
              </a:ext>
            </a:extLst>
          </p:cNvPr>
          <p:cNvSpPr>
            <a:spLocks noGrp="1"/>
          </p:cNvSpPr>
          <p:nvPr>
            <p:ph type="body" sz="quarter" idx="12" hasCustomPrompt="1"/>
          </p:nvPr>
        </p:nvSpPr>
        <p:spPr>
          <a:xfrm>
            <a:off x="733425" y="1591176"/>
            <a:ext cx="2318413"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These are our value props…</a:t>
            </a:r>
          </a:p>
        </p:txBody>
      </p:sp>
      <p:sp>
        <p:nvSpPr>
          <p:cNvPr id="36" name="Text Placeholder 4">
            <a:extLst>
              <a:ext uri="{FF2B5EF4-FFF2-40B4-BE49-F238E27FC236}">
                <a16:creationId xmlns:a16="http://schemas.microsoft.com/office/drawing/2014/main" id="{444F9CB8-48D4-2C4C-8C5A-F9D48FDBB027}"/>
              </a:ext>
            </a:extLst>
          </p:cNvPr>
          <p:cNvSpPr>
            <a:spLocks noGrp="1"/>
          </p:cNvSpPr>
          <p:nvPr>
            <p:ph type="body" sz="quarter" idx="13" hasCustomPrompt="1"/>
          </p:nvPr>
        </p:nvSpPr>
        <p:spPr>
          <a:xfrm>
            <a:off x="733425" y="4227284"/>
            <a:ext cx="2318413"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These are our problem definitions…</a:t>
            </a:r>
          </a:p>
        </p:txBody>
      </p:sp>
      <p:sp>
        <p:nvSpPr>
          <p:cNvPr id="37" name="Text Placeholder 4">
            <a:extLst>
              <a:ext uri="{FF2B5EF4-FFF2-40B4-BE49-F238E27FC236}">
                <a16:creationId xmlns:a16="http://schemas.microsoft.com/office/drawing/2014/main" id="{12AD85A3-05A1-1247-BF40-C09EBA6E02C9}"/>
              </a:ext>
            </a:extLst>
          </p:cNvPr>
          <p:cNvSpPr>
            <a:spLocks noGrp="1"/>
          </p:cNvSpPr>
          <p:nvPr>
            <p:ph type="body" sz="quarter" idx="14" hasCustomPrompt="1"/>
          </p:nvPr>
        </p:nvSpPr>
        <p:spPr>
          <a:xfrm>
            <a:off x="3427199" y="1591176"/>
            <a:ext cx="1922996"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Key customers are…</a:t>
            </a:r>
          </a:p>
        </p:txBody>
      </p:sp>
      <p:sp>
        <p:nvSpPr>
          <p:cNvPr id="38" name="Text Placeholder 4">
            <a:extLst>
              <a:ext uri="{FF2B5EF4-FFF2-40B4-BE49-F238E27FC236}">
                <a16:creationId xmlns:a16="http://schemas.microsoft.com/office/drawing/2014/main" id="{B1624D85-334D-EA43-8FCD-91006776FF76}"/>
              </a:ext>
            </a:extLst>
          </p:cNvPr>
          <p:cNvSpPr>
            <a:spLocks noGrp="1"/>
          </p:cNvSpPr>
          <p:nvPr>
            <p:ph type="body" sz="quarter" idx="15" hasCustomPrompt="1"/>
          </p:nvPr>
        </p:nvSpPr>
        <p:spPr>
          <a:xfrm>
            <a:off x="5723465" y="1591176"/>
            <a:ext cx="1922996"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Key activities are…</a:t>
            </a:r>
          </a:p>
        </p:txBody>
      </p:sp>
      <p:sp>
        <p:nvSpPr>
          <p:cNvPr id="39" name="Text Placeholder 4">
            <a:extLst>
              <a:ext uri="{FF2B5EF4-FFF2-40B4-BE49-F238E27FC236}">
                <a16:creationId xmlns:a16="http://schemas.microsoft.com/office/drawing/2014/main" id="{4C81FFE2-3B32-7C42-953B-2DB6F854A4FE}"/>
              </a:ext>
            </a:extLst>
          </p:cNvPr>
          <p:cNvSpPr>
            <a:spLocks noGrp="1"/>
          </p:cNvSpPr>
          <p:nvPr>
            <p:ph type="body" sz="quarter" idx="16" hasCustomPrompt="1"/>
          </p:nvPr>
        </p:nvSpPr>
        <p:spPr>
          <a:xfrm>
            <a:off x="8030059" y="1591176"/>
            <a:ext cx="1554384"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Customer relationships…</a:t>
            </a:r>
          </a:p>
        </p:txBody>
      </p:sp>
      <p:sp>
        <p:nvSpPr>
          <p:cNvPr id="40" name="Text Placeholder 4">
            <a:extLst>
              <a:ext uri="{FF2B5EF4-FFF2-40B4-BE49-F238E27FC236}">
                <a16:creationId xmlns:a16="http://schemas.microsoft.com/office/drawing/2014/main" id="{4D242A72-34B3-594E-A04C-DCFE997B4A31}"/>
              </a:ext>
            </a:extLst>
          </p:cNvPr>
          <p:cNvSpPr>
            <a:spLocks noGrp="1"/>
          </p:cNvSpPr>
          <p:nvPr>
            <p:ph type="body" sz="quarter" idx="17" hasCustomPrompt="1"/>
          </p:nvPr>
        </p:nvSpPr>
        <p:spPr>
          <a:xfrm>
            <a:off x="9926308" y="1591176"/>
            <a:ext cx="1554384"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Industry competitors…</a:t>
            </a:r>
          </a:p>
        </p:txBody>
      </p:sp>
      <p:sp>
        <p:nvSpPr>
          <p:cNvPr id="41" name="Text Placeholder 4">
            <a:extLst>
              <a:ext uri="{FF2B5EF4-FFF2-40B4-BE49-F238E27FC236}">
                <a16:creationId xmlns:a16="http://schemas.microsoft.com/office/drawing/2014/main" id="{2B2689B1-ADF3-424E-8061-D599D7205ADD}"/>
              </a:ext>
            </a:extLst>
          </p:cNvPr>
          <p:cNvSpPr>
            <a:spLocks noGrp="1"/>
          </p:cNvSpPr>
          <p:nvPr>
            <p:ph type="body" sz="quarter" idx="18" hasCustomPrompt="1"/>
          </p:nvPr>
        </p:nvSpPr>
        <p:spPr>
          <a:xfrm>
            <a:off x="3427199" y="3504597"/>
            <a:ext cx="1922996"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Key partners &amp; channels are…</a:t>
            </a:r>
          </a:p>
        </p:txBody>
      </p:sp>
      <p:sp>
        <p:nvSpPr>
          <p:cNvPr id="42" name="Text Placeholder 4">
            <a:extLst>
              <a:ext uri="{FF2B5EF4-FFF2-40B4-BE49-F238E27FC236}">
                <a16:creationId xmlns:a16="http://schemas.microsoft.com/office/drawing/2014/main" id="{BDEB38DF-A189-7344-A768-5B6982EA0D17}"/>
              </a:ext>
            </a:extLst>
          </p:cNvPr>
          <p:cNvSpPr>
            <a:spLocks noGrp="1"/>
          </p:cNvSpPr>
          <p:nvPr>
            <p:ph type="body" sz="quarter" idx="19" hasCustomPrompt="1"/>
          </p:nvPr>
        </p:nvSpPr>
        <p:spPr>
          <a:xfrm>
            <a:off x="5723465" y="3504597"/>
            <a:ext cx="1922996"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Key resources are…</a:t>
            </a:r>
          </a:p>
        </p:txBody>
      </p:sp>
      <p:sp>
        <p:nvSpPr>
          <p:cNvPr id="43" name="Text Placeholder 4">
            <a:extLst>
              <a:ext uri="{FF2B5EF4-FFF2-40B4-BE49-F238E27FC236}">
                <a16:creationId xmlns:a16="http://schemas.microsoft.com/office/drawing/2014/main" id="{4E1AFBF9-E0EE-1444-96D7-BF5156FF0A18}"/>
              </a:ext>
            </a:extLst>
          </p:cNvPr>
          <p:cNvSpPr>
            <a:spLocks noGrp="1"/>
          </p:cNvSpPr>
          <p:nvPr>
            <p:ph type="body" sz="quarter" idx="20" hasCustomPrompt="1"/>
          </p:nvPr>
        </p:nvSpPr>
        <p:spPr>
          <a:xfrm>
            <a:off x="3427199" y="5434097"/>
            <a:ext cx="1922996"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Cost structure is…</a:t>
            </a:r>
          </a:p>
        </p:txBody>
      </p:sp>
      <p:sp>
        <p:nvSpPr>
          <p:cNvPr id="44" name="Text Placeholder 4">
            <a:extLst>
              <a:ext uri="{FF2B5EF4-FFF2-40B4-BE49-F238E27FC236}">
                <a16:creationId xmlns:a16="http://schemas.microsoft.com/office/drawing/2014/main" id="{BEC40F9C-2BEE-6943-B800-157EAE457A7E}"/>
              </a:ext>
            </a:extLst>
          </p:cNvPr>
          <p:cNvSpPr>
            <a:spLocks noGrp="1"/>
          </p:cNvSpPr>
          <p:nvPr>
            <p:ph type="body" sz="quarter" idx="21" hasCustomPrompt="1"/>
          </p:nvPr>
        </p:nvSpPr>
        <p:spPr>
          <a:xfrm>
            <a:off x="8030058" y="5434097"/>
            <a:ext cx="3424375" cy="123111"/>
          </a:xfrm>
          <a:noFill/>
        </p:spPr>
        <p:txBody>
          <a:bodyPr wrap="square" lIns="0" tIns="0" rIns="0" bIns="0">
            <a:spAutoFit/>
          </a:bodyPr>
          <a:lstStyle>
            <a:lvl1pPr marL="0" indent="0">
              <a:spcBef>
                <a:spcPts val="0"/>
              </a:spcBef>
              <a:buNone/>
              <a:defRPr sz="8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Revenue streams are…</a:t>
            </a:r>
          </a:p>
        </p:txBody>
      </p:sp>
      <p:sp>
        <p:nvSpPr>
          <p:cNvPr id="45" name="Title 2">
            <a:extLst>
              <a:ext uri="{FF2B5EF4-FFF2-40B4-BE49-F238E27FC236}">
                <a16:creationId xmlns:a16="http://schemas.microsoft.com/office/drawing/2014/main" id="{8DE12D4B-D2A5-4322-A9DC-EF2E6D6633D4}"/>
              </a:ext>
            </a:extLst>
          </p:cNvPr>
          <p:cNvSpPr>
            <a:spLocks noGrp="1"/>
          </p:cNvSpPr>
          <p:nvPr>
            <p:ph type="title"/>
          </p:nvPr>
        </p:nvSpPr>
        <p:spPr>
          <a:xfrm>
            <a:off x="584200" y="457200"/>
            <a:ext cx="11025188"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
        <p:nvSpPr>
          <p:cNvPr id="33" name="TextBox 32">
            <a:extLst>
              <a:ext uri="{FF2B5EF4-FFF2-40B4-BE49-F238E27FC236}">
                <a16:creationId xmlns:a16="http://schemas.microsoft.com/office/drawing/2014/main" id="{E0167C7D-2152-4C51-A0DC-8D7746377ECE}"/>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382862426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68">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column box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959A7A91-AC3F-4EE6-A597-122248EE874C}"/>
              </a:ext>
            </a:extLst>
          </p:cNvPr>
          <p:cNvSpPr/>
          <p:nvPr userDrawn="1"/>
        </p:nvSpPr>
        <p:spPr bwMode="auto">
          <a:xfrm>
            <a:off x="584200" y="1436688"/>
            <a:ext cx="5367338" cy="4832350"/>
          </a:xfrm>
          <a:prstGeom prst="rect">
            <a:avLst/>
          </a:prstGeom>
          <a:solidFill>
            <a:schemeClr val="bg1"/>
          </a:solidFill>
          <a:ln>
            <a:noFill/>
            <a:headEnd type="none" w="med" len="med"/>
            <a:tailEnd type="none" w="med" len="med"/>
          </a:ln>
          <a:effectLst>
            <a:outerShdw blurRad="1524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a:extLst>
              <a:ext uri="{FF2B5EF4-FFF2-40B4-BE49-F238E27FC236}">
                <a16:creationId xmlns:a16="http://schemas.microsoft.com/office/drawing/2014/main" id="{99B7281F-D4B5-4906-A747-28674C3D4F35}"/>
              </a:ext>
            </a:extLst>
          </p:cNvPr>
          <p:cNvSpPr/>
          <p:nvPr userDrawn="1"/>
        </p:nvSpPr>
        <p:spPr bwMode="auto">
          <a:xfrm>
            <a:off x="6239445" y="1436688"/>
            <a:ext cx="5367338" cy="4832350"/>
          </a:xfrm>
          <a:prstGeom prst="rect">
            <a:avLst/>
          </a:prstGeom>
          <a:solidFill>
            <a:schemeClr val="bg1"/>
          </a:solidFill>
          <a:ln>
            <a:noFill/>
            <a:headEnd type="none" w="med" len="med"/>
            <a:tailEnd type="none" w="med" len="med"/>
          </a:ln>
          <a:effectLst>
            <a:outerShdw blurRad="1524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3">
            <a:extLst>
              <a:ext uri="{FF2B5EF4-FFF2-40B4-BE49-F238E27FC236}">
                <a16:creationId xmlns:a16="http://schemas.microsoft.com/office/drawing/2014/main" id="{C434AD37-6AD2-4837-8F90-CD9CCFF1A202}"/>
              </a:ext>
            </a:extLst>
          </p:cNvPr>
          <p:cNvSpPr>
            <a:spLocks noGrp="1"/>
          </p:cNvSpPr>
          <p:nvPr>
            <p:ph type="body" sz="quarter" idx="16"/>
          </p:nvPr>
        </p:nvSpPr>
        <p:spPr>
          <a:xfrm>
            <a:off x="996951" y="1839288"/>
            <a:ext cx="4541837" cy="369332"/>
          </a:xfrm>
        </p:spPr>
        <p:txBody>
          <a:bodyPr/>
          <a:lstStyle>
            <a:lvl1pPr marL="0" indent="0" algn="l">
              <a:spcBef>
                <a:spcPts val="0"/>
              </a:spcBef>
              <a:buNone/>
              <a:defRPr sz="2400">
                <a:solidFill>
                  <a:schemeClr val="accent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27967722-3B31-4F12-8DE5-668735F98202}"/>
              </a:ext>
            </a:extLst>
          </p:cNvPr>
          <p:cNvSpPr>
            <a:spLocks noGrp="1"/>
          </p:cNvSpPr>
          <p:nvPr>
            <p:ph type="body" sz="quarter" idx="17"/>
          </p:nvPr>
        </p:nvSpPr>
        <p:spPr>
          <a:xfrm>
            <a:off x="996951" y="2487409"/>
            <a:ext cx="4541837" cy="3389516"/>
          </a:xfrm>
        </p:spPr>
        <p:txBody>
          <a:bodyPr/>
          <a:lstStyle>
            <a:lvl1pPr marL="0" indent="0" algn="l">
              <a:spcBef>
                <a:spcPts val="0"/>
              </a:spcBef>
              <a:buNone/>
              <a:defRPr sz="2000">
                <a:solidFill>
                  <a:schemeClr val="tx1"/>
                </a:solidFill>
                <a:latin typeface="+mn-lt"/>
              </a:defRPr>
            </a:lvl1pPr>
          </a:lstStyle>
          <a:p>
            <a:pPr lvl="0"/>
            <a:r>
              <a:rPr lang="en-US"/>
              <a:t>Click to edit Master text styles</a:t>
            </a:r>
          </a:p>
        </p:txBody>
      </p:sp>
      <p:sp>
        <p:nvSpPr>
          <p:cNvPr id="7" name="Text Placeholder 3">
            <a:extLst>
              <a:ext uri="{FF2B5EF4-FFF2-40B4-BE49-F238E27FC236}">
                <a16:creationId xmlns:a16="http://schemas.microsoft.com/office/drawing/2014/main" id="{67B83AF3-55A4-4C11-AAB1-D10336D29BCF}"/>
              </a:ext>
            </a:extLst>
          </p:cNvPr>
          <p:cNvSpPr>
            <a:spLocks noGrp="1"/>
          </p:cNvSpPr>
          <p:nvPr>
            <p:ph type="body" sz="quarter" idx="18"/>
          </p:nvPr>
        </p:nvSpPr>
        <p:spPr>
          <a:xfrm>
            <a:off x="6652196" y="1839288"/>
            <a:ext cx="4541837" cy="369332"/>
          </a:xfrm>
        </p:spPr>
        <p:txBody>
          <a:bodyPr/>
          <a:lstStyle>
            <a:lvl1pPr marL="0" indent="0" algn="l">
              <a:spcBef>
                <a:spcPts val="0"/>
              </a:spcBef>
              <a:buNone/>
              <a:defRPr sz="2400">
                <a:solidFill>
                  <a:schemeClr val="accent1"/>
                </a:solidFill>
                <a:latin typeface="+mj-lt"/>
              </a:defRPr>
            </a:lvl1pPr>
          </a:lstStyle>
          <a:p>
            <a:pPr lvl="0"/>
            <a:r>
              <a:rPr lang="en-US"/>
              <a:t>Click to edit Master text styles</a:t>
            </a:r>
          </a:p>
        </p:txBody>
      </p:sp>
      <p:sp>
        <p:nvSpPr>
          <p:cNvPr id="8" name="Text Placeholder 3">
            <a:extLst>
              <a:ext uri="{FF2B5EF4-FFF2-40B4-BE49-F238E27FC236}">
                <a16:creationId xmlns:a16="http://schemas.microsoft.com/office/drawing/2014/main" id="{FEC7E601-D821-4202-9D77-5ADD3591D36B}"/>
              </a:ext>
            </a:extLst>
          </p:cNvPr>
          <p:cNvSpPr>
            <a:spLocks noGrp="1"/>
          </p:cNvSpPr>
          <p:nvPr>
            <p:ph type="body" sz="quarter" idx="19"/>
          </p:nvPr>
        </p:nvSpPr>
        <p:spPr>
          <a:xfrm>
            <a:off x="6652196" y="2487409"/>
            <a:ext cx="4541837" cy="3389516"/>
          </a:xfrm>
        </p:spPr>
        <p:txBody>
          <a:bodyPr/>
          <a:lstStyle>
            <a:lvl1pPr marL="0" indent="0" algn="l">
              <a:spcBef>
                <a:spcPts val="0"/>
              </a:spcBef>
              <a:buNone/>
              <a:defRPr sz="2000">
                <a:solidFill>
                  <a:schemeClr val="tx1"/>
                </a:solidFill>
                <a:latin typeface="+mn-lt"/>
              </a:defRPr>
            </a:lvl1pPr>
          </a:lstStyle>
          <a:p>
            <a:pPr lvl="0"/>
            <a:r>
              <a:rPr lang="en-US"/>
              <a:t>Click to edit Master text styles</a:t>
            </a:r>
          </a:p>
        </p:txBody>
      </p:sp>
      <p:sp>
        <p:nvSpPr>
          <p:cNvPr id="9" name="TextBox 8">
            <a:extLst>
              <a:ext uri="{FF2B5EF4-FFF2-40B4-BE49-F238E27FC236}">
                <a16:creationId xmlns:a16="http://schemas.microsoft.com/office/drawing/2014/main" id="{B6917A08-6DD1-4CA7-B342-E57004069B43}"/>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22277644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12">
          <p15:clr>
            <a:srgbClr val="5ACBF0"/>
          </p15:clr>
        </p15:guide>
        <p15:guide id="29" orient="horz" pos="1271">
          <p15:clr>
            <a:srgbClr val="5ACBF0"/>
          </p15:clr>
        </p15:guide>
        <p15:guide id="30" orient="horz" pos="28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column boxe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3CB69BF-3A64-4E46-8F9F-B042E821429A}"/>
              </a:ext>
            </a:extLst>
          </p:cNvPr>
          <p:cNvSpPr/>
          <p:nvPr userDrawn="1"/>
        </p:nvSpPr>
        <p:spPr bwMode="auto">
          <a:xfrm>
            <a:off x="4356099" y="1436688"/>
            <a:ext cx="3481388" cy="4832350"/>
          </a:xfrm>
          <a:prstGeom prst="rect">
            <a:avLst/>
          </a:prstGeom>
          <a:solidFill>
            <a:schemeClr val="bg1"/>
          </a:solidFill>
          <a:ln>
            <a:noFill/>
            <a:headEnd type="none" w="med" len="med"/>
            <a:tailEnd type="none" w="med" len="med"/>
          </a:ln>
          <a:effectLst>
            <a:outerShdw blurRad="1524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959A7A91-AC3F-4EE6-A597-122248EE874C}"/>
              </a:ext>
            </a:extLst>
          </p:cNvPr>
          <p:cNvSpPr/>
          <p:nvPr userDrawn="1"/>
        </p:nvSpPr>
        <p:spPr bwMode="auto">
          <a:xfrm>
            <a:off x="584200" y="1436688"/>
            <a:ext cx="3481388" cy="4832350"/>
          </a:xfrm>
          <a:prstGeom prst="rect">
            <a:avLst/>
          </a:prstGeom>
          <a:solidFill>
            <a:schemeClr val="bg1"/>
          </a:solidFill>
          <a:ln>
            <a:noFill/>
            <a:headEnd type="none" w="med" len="med"/>
            <a:tailEnd type="none" w="med" len="med"/>
          </a:ln>
          <a:effectLst>
            <a:outerShdw blurRad="1524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a:extLst>
              <a:ext uri="{FF2B5EF4-FFF2-40B4-BE49-F238E27FC236}">
                <a16:creationId xmlns:a16="http://schemas.microsoft.com/office/drawing/2014/main" id="{99B7281F-D4B5-4906-A747-28674C3D4F35}"/>
              </a:ext>
            </a:extLst>
          </p:cNvPr>
          <p:cNvSpPr/>
          <p:nvPr userDrawn="1"/>
        </p:nvSpPr>
        <p:spPr bwMode="auto">
          <a:xfrm>
            <a:off x="8127999" y="1436688"/>
            <a:ext cx="3478783" cy="4832350"/>
          </a:xfrm>
          <a:prstGeom prst="rect">
            <a:avLst/>
          </a:prstGeom>
          <a:solidFill>
            <a:schemeClr val="bg1"/>
          </a:solidFill>
          <a:ln>
            <a:noFill/>
            <a:headEnd type="none" w="med" len="med"/>
            <a:tailEnd type="none" w="med" len="med"/>
          </a:ln>
          <a:effectLst>
            <a:outerShdw blurRad="1524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3">
            <a:extLst>
              <a:ext uri="{FF2B5EF4-FFF2-40B4-BE49-F238E27FC236}">
                <a16:creationId xmlns:a16="http://schemas.microsoft.com/office/drawing/2014/main" id="{C434AD37-6AD2-4837-8F90-CD9CCFF1A202}"/>
              </a:ext>
            </a:extLst>
          </p:cNvPr>
          <p:cNvSpPr>
            <a:spLocks noGrp="1"/>
          </p:cNvSpPr>
          <p:nvPr>
            <p:ph type="body" sz="quarter" idx="16"/>
          </p:nvPr>
        </p:nvSpPr>
        <p:spPr>
          <a:xfrm>
            <a:off x="999332" y="1839287"/>
            <a:ext cx="2651124" cy="821321"/>
          </a:xfrm>
        </p:spPr>
        <p:txBody>
          <a:bodyPr/>
          <a:lstStyle>
            <a:lvl1pPr marL="0" indent="0" algn="l">
              <a:spcBef>
                <a:spcPts val="0"/>
              </a:spcBef>
              <a:buNone/>
              <a:defRPr sz="2400">
                <a:solidFill>
                  <a:schemeClr val="accent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27967722-3B31-4F12-8DE5-668735F98202}"/>
              </a:ext>
            </a:extLst>
          </p:cNvPr>
          <p:cNvSpPr>
            <a:spLocks noGrp="1"/>
          </p:cNvSpPr>
          <p:nvPr>
            <p:ph type="body" sz="quarter" idx="17"/>
          </p:nvPr>
        </p:nvSpPr>
        <p:spPr>
          <a:xfrm>
            <a:off x="999332" y="2895600"/>
            <a:ext cx="2651124" cy="2981325"/>
          </a:xfrm>
        </p:spPr>
        <p:txBody>
          <a:bodyPr/>
          <a:lstStyle>
            <a:lvl1pPr marL="0" indent="0" algn="l">
              <a:spcBef>
                <a:spcPts val="0"/>
              </a:spcBef>
              <a:buNone/>
              <a:defRPr sz="2000">
                <a:solidFill>
                  <a:schemeClr val="tx1"/>
                </a:solidFill>
                <a:latin typeface="+mn-lt"/>
              </a:defRPr>
            </a:lvl1pPr>
          </a:lstStyle>
          <a:p>
            <a:pPr lvl="0"/>
            <a:r>
              <a:rPr lang="en-US"/>
              <a:t>Click to edit Master text styles</a:t>
            </a:r>
          </a:p>
        </p:txBody>
      </p:sp>
      <p:sp>
        <p:nvSpPr>
          <p:cNvPr id="13" name="Text Placeholder 3">
            <a:extLst>
              <a:ext uri="{FF2B5EF4-FFF2-40B4-BE49-F238E27FC236}">
                <a16:creationId xmlns:a16="http://schemas.microsoft.com/office/drawing/2014/main" id="{68BA27B9-85A0-49D0-998E-0E3851D48E82}"/>
              </a:ext>
            </a:extLst>
          </p:cNvPr>
          <p:cNvSpPr>
            <a:spLocks noGrp="1"/>
          </p:cNvSpPr>
          <p:nvPr>
            <p:ph type="body" sz="quarter" idx="18"/>
          </p:nvPr>
        </p:nvSpPr>
        <p:spPr>
          <a:xfrm>
            <a:off x="4771231" y="1839287"/>
            <a:ext cx="2651124" cy="821321"/>
          </a:xfrm>
        </p:spPr>
        <p:txBody>
          <a:bodyPr/>
          <a:lstStyle>
            <a:lvl1pPr marL="0" indent="0" algn="l">
              <a:spcBef>
                <a:spcPts val="0"/>
              </a:spcBef>
              <a:buNone/>
              <a:defRPr sz="2400">
                <a:solidFill>
                  <a:schemeClr val="accent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6BCF8FDB-792E-49AF-875A-BC98235BB58E}"/>
              </a:ext>
            </a:extLst>
          </p:cNvPr>
          <p:cNvSpPr>
            <a:spLocks noGrp="1"/>
          </p:cNvSpPr>
          <p:nvPr>
            <p:ph type="body" sz="quarter" idx="19"/>
          </p:nvPr>
        </p:nvSpPr>
        <p:spPr>
          <a:xfrm>
            <a:off x="4771231" y="2895600"/>
            <a:ext cx="2651124" cy="2981325"/>
          </a:xfrm>
        </p:spPr>
        <p:txBody>
          <a:bodyPr/>
          <a:lstStyle>
            <a:lvl1pPr marL="0" indent="0" algn="l">
              <a:spcBef>
                <a:spcPts val="0"/>
              </a:spcBef>
              <a:buNone/>
              <a:defRPr sz="2000">
                <a:solidFill>
                  <a:schemeClr val="tx1"/>
                </a:solidFill>
                <a:latin typeface="+mn-lt"/>
              </a:defRPr>
            </a:lvl1pPr>
          </a:lstStyle>
          <a:p>
            <a:pPr lvl="0"/>
            <a:r>
              <a:rPr lang="en-US"/>
              <a:t>Click to edit Master text styles</a:t>
            </a:r>
          </a:p>
        </p:txBody>
      </p:sp>
      <p:sp>
        <p:nvSpPr>
          <p:cNvPr id="15" name="Rectangle 14">
            <a:extLst>
              <a:ext uri="{FF2B5EF4-FFF2-40B4-BE49-F238E27FC236}">
                <a16:creationId xmlns:a16="http://schemas.microsoft.com/office/drawing/2014/main" id="{0B1AF903-0040-4D7E-A33F-1E7E5F9262AB}"/>
              </a:ext>
            </a:extLst>
          </p:cNvPr>
          <p:cNvSpPr/>
          <p:nvPr userDrawn="1"/>
        </p:nvSpPr>
        <p:spPr bwMode="auto">
          <a:xfrm>
            <a:off x="8128000" y="1436688"/>
            <a:ext cx="3481388" cy="4832350"/>
          </a:xfrm>
          <a:prstGeom prst="rect">
            <a:avLst/>
          </a:prstGeom>
          <a:solidFill>
            <a:schemeClr val="bg1"/>
          </a:solidFill>
          <a:ln>
            <a:noFill/>
            <a:headEnd type="none" w="med" len="med"/>
            <a:tailEnd type="none" w="med" len="med"/>
          </a:ln>
          <a:effectLst>
            <a:outerShdw blurRad="1524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6" name="Text Placeholder 3">
            <a:extLst>
              <a:ext uri="{FF2B5EF4-FFF2-40B4-BE49-F238E27FC236}">
                <a16:creationId xmlns:a16="http://schemas.microsoft.com/office/drawing/2014/main" id="{35775668-B416-43B2-B932-AACA4B9D630B}"/>
              </a:ext>
            </a:extLst>
          </p:cNvPr>
          <p:cNvSpPr>
            <a:spLocks noGrp="1"/>
          </p:cNvSpPr>
          <p:nvPr>
            <p:ph type="body" sz="quarter" idx="20"/>
          </p:nvPr>
        </p:nvSpPr>
        <p:spPr>
          <a:xfrm>
            <a:off x="8543132" y="1839287"/>
            <a:ext cx="2651124" cy="821321"/>
          </a:xfrm>
        </p:spPr>
        <p:txBody>
          <a:bodyPr/>
          <a:lstStyle>
            <a:lvl1pPr marL="0" indent="0" algn="l">
              <a:spcBef>
                <a:spcPts val="0"/>
              </a:spcBef>
              <a:buNone/>
              <a:defRPr sz="2400">
                <a:solidFill>
                  <a:schemeClr val="accent1"/>
                </a:solidFill>
                <a:latin typeface="+mj-lt"/>
              </a:defRPr>
            </a:lvl1pPr>
          </a:lstStyle>
          <a:p>
            <a:pPr lvl="0"/>
            <a:r>
              <a:rPr lang="en-US"/>
              <a:t>Click to edit Master text styles</a:t>
            </a:r>
          </a:p>
        </p:txBody>
      </p:sp>
      <p:sp>
        <p:nvSpPr>
          <p:cNvPr id="17" name="Text Placeholder 3">
            <a:extLst>
              <a:ext uri="{FF2B5EF4-FFF2-40B4-BE49-F238E27FC236}">
                <a16:creationId xmlns:a16="http://schemas.microsoft.com/office/drawing/2014/main" id="{ACDD7EB9-6C2B-4F86-B3A5-CC5E18774A64}"/>
              </a:ext>
            </a:extLst>
          </p:cNvPr>
          <p:cNvSpPr>
            <a:spLocks noGrp="1"/>
          </p:cNvSpPr>
          <p:nvPr>
            <p:ph type="body" sz="quarter" idx="21"/>
          </p:nvPr>
        </p:nvSpPr>
        <p:spPr>
          <a:xfrm>
            <a:off x="8543132" y="2895600"/>
            <a:ext cx="2651124" cy="2981325"/>
          </a:xfrm>
        </p:spPr>
        <p:txBody>
          <a:bodyPr/>
          <a:lstStyle>
            <a:lvl1pPr marL="0" indent="0" algn="l">
              <a:spcBef>
                <a:spcPts val="0"/>
              </a:spcBef>
              <a:buNone/>
              <a:defRPr sz="2000">
                <a:solidFill>
                  <a:schemeClr val="tx1"/>
                </a:solidFill>
                <a:latin typeface="+mn-lt"/>
              </a:defRPr>
            </a:lvl1pPr>
          </a:lstStyle>
          <a:p>
            <a:pPr lvl="0"/>
            <a:r>
              <a:rPr lang="en-US"/>
              <a:t>Click to edit Master text styles</a:t>
            </a:r>
          </a:p>
        </p:txBody>
      </p:sp>
      <p:sp>
        <p:nvSpPr>
          <p:cNvPr id="18" name="TextBox 17">
            <a:extLst>
              <a:ext uri="{FF2B5EF4-FFF2-40B4-BE49-F238E27FC236}">
                <a16:creationId xmlns:a16="http://schemas.microsoft.com/office/drawing/2014/main" id="{46683B4F-5C61-4BAD-A8F0-C5EEDA071770}"/>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25090690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3792">
          <p15:clr>
            <a:srgbClr val="5ACBF0"/>
          </p15:clr>
        </p15:guide>
        <p15:guide id="29" orient="horz" pos="1272">
          <p15:clr>
            <a:srgbClr val="5ACBF0"/>
          </p15:clr>
        </p15:guide>
        <p15:guide id="30" orient="horz" pos="288">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column boxed 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EAEEAE6-03FD-423D-92CD-91F21DDB69A6}"/>
              </a:ext>
            </a:extLst>
          </p:cNvPr>
          <p:cNvSpPr/>
          <p:nvPr/>
        </p:nvSpPr>
        <p:spPr bwMode="auto">
          <a:xfrm>
            <a:off x="586653" y="2019300"/>
            <a:ext cx="2595404" cy="3789829"/>
          </a:xfrm>
          <a:prstGeom prst="rect">
            <a:avLst/>
          </a:prstGeom>
          <a:solidFill>
            <a:schemeClr val="bg1"/>
          </a:solidFill>
          <a:ln w="10795" cap="flat" cmpd="sng" algn="ctr">
            <a:noFill/>
            <a:prstDash val="solid"/>
          </a:ln>
          <a:effectLst>
            <a:outerShdw blurRad="254000" dist="50800" dir="2700000" sx="98000" sy="98000" algn="tl" rotWithShape="0">
              <a:prstClr val="black">
                <a:alpha val="3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457081" tIns="1371600" rIns="457081" bIns="182832" numCol="1" spcCol="0" rtlCol="0" fromWordArt="0" anchor="t" anchorCtr="0" forceAA="0" compatLnSpc="1">
            <a:prstTxWarp prst="textNoShape">
              <a:avLst/>
            </a:prstTxWarp>
            <a:noAutofit/>
          </a:bodyPr>
          <a:lstStyle/>
          <a:p>
            <a:pPr marR="0" lvl="0" algn="ctr" defTabSz="932192" rtl="0" eaLnBrk="1" fontAlgn="base" latinLnBrk="0" hangingPunct="1">
              <a:lnSpc>
                <a:spcPct val="100000"/>
              </a:lnSpc>
              <a:spcBef>
                <a:spcPct val="0"/>
              </a:spcBef>
              <a:spcAft>
                <a:spcPts val="1799"/>
              </a:spcAft>
              <a:buClrTx/>
              <a:buSzTx/>
              <a:tabLst/>
              <a:defRPr/>
            </a:pPr>
            <a:endParaRPr kumimoji="0" lang="en-US" sz="1800" b="0" i="0" u="none" strike="noStrike" kern="1200" cap="none" spc="0" normalizeH="0" baseline="0" noProof="0">
              <a:ln>
                <a:noFill/>
              </a:ln>
              <a:solidFill>
                <a:srgbClr val="1A1A1A"/>
              </a:solidFill>
              <a:effectLst/>
              <a:uLnTx/>
              <a:uFillTx/>
              <a:latin typeface="Segoe UI Semibold"/>
              <a:ea typeface="+mn-ea"/>
              <a:cs typeface="Segoe UI" pitchFamily="34" charset="0"/>
            </a:endParaRPr>
          </a:p>
        </p:txBody>
      </p:sp>
      <p:sp>
        <p:nvSpPr>
          <p:cNvPr id="30" name="Rectangle 29">
            <a:extLst>
              <a:ext uri="{FF2B5EF4-FFF2-40B4-BE49-F238E27FC236}">
                <a16:creationId xmlns:a16="http://schemas.microsoft.com/office/drawing/2014/main" id="{0EDA82CA-48FC-4441-B9D2-3A15D2C446EB}"/>
              </a:ext>
            </a:extLst>
          </p:cNvPr>
          <p:cNvSpPr/>
          <p:nvPr/>
        </p:nvSpPr>
        <p:spPr bwMode="auto">
          <a:xfrm>
            <a:off x="3395764" y="2019300"/>
            <a:ext cx="2595404" cy="3789829"/>
          </a:xfrm>
          <a:prstGeom prst="rect">
            <a:avLst/>
          </a:prstGeom>
          <a:solidFill>
            <a:schemeClr val="bg1"/>
          </a:solidFill>
          <a:ln w="10795" cap="flat" cmpd="sng" algn="ctr">
            <a:noFill/>
            <a:prstDash val="solid"/>
          </a:ln>
          <a:effectLst>
            <a:outerShdw blurRad="254000" dist="50800" dir="2700000" sx="98000" sy="98000" algn="tl" rotWithShape="0">
              <a:prstClr val="black">
                <a:alpha val="3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457081" tIns="1371600" rIns="457081" bIns="182832" numCol="1" spcCol="0" rtlCol="0" fromWordArt="0" anchor="t" anchorCtr="0" forceAA="0" compatLnSpc="1">
            <a:prstTxWarp prst="textNoShape">
              <a:avLst/>
            </a:prstTxWarp>
            <a:noAutofit/>
          </a:bodyPr>
          <a:lstStyle/>
          <a:p>
            <a:pPr lvl="0" algn="ctr" defTabSz="932192" fontAlgn="base">
              <a:spcBef>
                <a:spcPct val="0"/>
              </a:spcBef>
              <a:spcAft>
                <a:spcPts val="1799"/>
              </a:spcAft>
              <a:defRPr/>
            </a:pPr>
            <a:endParaRPr lang="en-US" sz="1800">
              <a:solidFill>
                <a:srgbClr val="1A1A1A"/>
              </a:solidFill>
              <a:latin typeface="Segoe UI Semibold"/>
              <a:cs typeface="Segoe UI" pitchFamily="34" charset="0"/>
            </a:endParaRPr>
          </a:p>
        </p:txBody>
      </p:sp>
      <p:sp>
        <p:nvSpPr>
          <p:cNvPr id="36" name="Rectangle 35">
            <a:extLst>
              <a:ext uri="{FF2B5EF4-FFF2-40B4-BE49-F238E27FC236}">
                <a16:creationId xmlns:a16="http://schemas.microsoft.com/office/drawing/2014/main" id="{CF438B4E-A61C-4CD2-8097-B2773B27C599}"/>
              </a:ext>
            </a:extLst>
          </p:cNvPr>
          <p:cNvSpPr/>
          <p:nvPr/>
        </p:nvSpPr>
        <p:spPr bwMode="auto">
          <a:xfrm>
            <a:off x="6204874" y="2019300"/>
            <a:ext cx="2595404" cy="3789829"/>
          </a:xfrm>
          <a:prstGeom prst="rect">
            <a:avLst/>
          </a:prstGeom>
          <a:solidFill>
            <a:schemeClr val="bg1"/>
          </a:solidFill>
          <a:ln w="10795" cap="flat" cmpd="sng" algn="ctr">
            <a:noFill/>
            <a:prstDash val="solid"/>
          </a:ln>
          <a:effectLst>
            <a:outerShdw blurRad="254000" dist="50800" dir="2700000" sx="98000" sy="98000" algn="tl" rotWithShape="0">
              <a:prstClr val="black">
                <a:alpha val="3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457081" tIns="1371600" rIns="457081" bIns="182832" numCol="1" spcCol="0" rtlCol="0" fromWordArt="0" anchor="t" anchorCtr="0" forceAA="0" compatLnSpc="1">
            <a:prstTxWarp prst="textNoShape">
              <a:avLst/>
            </a:prstTxWarp>
            <a:noAutofit/>
          </a:bodyPr>
          <a:lstStyle/>
          <a:p>
            <a:pPr marR="0" lvl="0" algn="ctr" defTabSz="932192" rtl="0" eaLnBrk="1" fontAlgn="base" latinLnBrk="0" hangingPunct="1">
              <a:lnSpc>
                <a:spcPct val="100000"/>
              </a:lnSpc>
              <a:spcBef>
                <a:spcPct val="0"/>
              </a:spcBef>
              <a:spcAft>
                <a:spcPts val="1799"/>
              </a:spcAft>
              <a:buClrTx/>
              <a:buSzTx/>
              <a:tabLst/>
              <a:defRPr/>
            </a:pPr>
            <a:endParaRPr lang="en-US" sz="1800">
              <a:solidFill>
                <a:srgbClr val="1A1A1A"/>
              </a:solidFill>
              <a:latin typeface="Segoe UI Semibold"/>
              <a:cs typeface="Segoe UI" pitchFamily="34" charset="0"/>
            </a:endParaRPr>
          </a:p>
        </p:txBody>
      </p:sp>
      <p:sp>
        <p:nvSpPr>
          <p:cNvPr id="39" name="Rectangle 38">
            <a:extLst>
              <a:ext uri="{FF2B5EF4-FFF2-40B4-BE49-F238E27FC236}">
                <a16:creationId xmlns:a16="http://schemas.microsoft.com/office/drawing/2014/main" id="{B56F53B2-73EB-4791-A906-C44CED560E9A}"/>
              </a:ext>
            </a:extLst>
          </p:cNvPr>
          <p:cNvSpPr/>
          <p:nvPr/>
        </p:nvSpPr>
        <p:spPr bwMode="auto">
          <a:xfrm>
            <a:off x="9013985" y="2019300"/>
            <a:ext cx="2595404" cy="3789829"/>
          </a:xfrm>
          <a:prstGeom prst="rect">
            <a:avLst/>
          </a:prstGeom>
          <a:solidFill>
            <a:schemeClr val="bg1"/>
          </a:solidFill>
          <a:ln w="10795" cap="flat" cmpd="sng" algn="ctr">
            <a:noFill/>
            <a:prstDash val="solid"/>
          </a:ln>
          <a:effectLst>
            <a:outerShdw blurRad="254000" dist="50800" dir="2700000" sx="98000" sy="98000" algn="tl" rotWithShape="0">
              <a:prstClr val="black">
                <a:alpha val="35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457081" tIns="1371600" rIns="457081" bIns="182832" numCol="1" spcCol="0" rtlCol="0" fromWordArt="0" anchor="t" anchorCtr="0" forceAA="0" compatLnSpc="1">
            <a:prstTxWarp prst="textNoShape">
              <a:avLst/>
            </a:prstTxWarp>
            <a:noAutofit/>
          </a:bodyPr>
          <a:lstStyle/>
          <a:p>
            <a:pPr algn="ctr"/>
            <a:endParaRPr lang="en-US" sz="1800">
              <a:solidFill>
                <a:srgbClr val="1A1A1A"/>
              </a:solidFill>
              <a:latin typeface="Segoe UI Semibold"/>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1001246"/>
            <a:ext cx="11018520" cy="553998"/>
          </a:xfrm>
        </p:spPr>
        <p:txBody>
          <a:bodyPr anchor="b" anchorCtr="0"/>
          <a:lstStyle/>
          <a:p>
            <a:r>
              <a:rPr lang="en-US"/>
              <a:t>Click to edit Master title style</a:t>
            </a:r>
          </a:p>
        </p:txBody>
      </p:sp>
      <p:sp>
        <p:nvSpPr>
          <p:cNvPr id="17" name="Text Placeholder 3">
            <a:extLst>
              <a:ext uri="{FF2B5EF4-FFF2-40B4-BE49-F238E27FC236}">
                <a16:creationId xmlns:a16="http://schemas.microsoft.com/office/drawing/2014/main" id="{ACDD7EB9-6C2B-4F86-B3A5-CC5E18774A64}"/>
              </a:ext>
            </a:extLst>
          </p:cNvPr>
          <p:cNvSpPr>
            <a:spLocks noGrp="1"/>
          </p:cNvSpPr>
          <p:nvPr>
            <p:ph type="body" sz="quarter" idx="21"/>
          </p:nvPr>
        </p:nvSpPr>
        <p:spPr>
          <a:xfrm>
            <a:off x="974321" y="2362201"/>
            <a:ext cx="1820068" cy="3133724"/>
          </a:xfrm>
        </p:spPr>
        <p:txBody>
          <a:bodyPr anchor="ctr" anchorCtr="0"/>
          <a:lstStyle>
            <a:lvl1pPr marL="0" indent="0" algn="ctr">
              <a:spcBef>
                <a:spcPts val="0"/>
              </a:spcBef>
              <a:buNone/>
              <a:defRPr sz="2000">
                <a:solidFill>
                  <a:schemeClr val="tx1"/>
                </a:solidFill>
                <a:latin typeface="+mn-lt"/>
              </a:defRPr>
            </a:lvl1pPr>
          </a:lstStyle>
          <a:p>
            <a:pPr lvl="0"/>
            <a:r>
              <a:rPr lang="en-US"/>
              <a:t>Click to edit Master text styles</a:t>
            </a:r>
          </a:p>
        </p:txBody>
      </p:sp>
      <p:sp>
        <p:nvSpPr>
          <p:cNvPr id="44" name="Text Placeholder 3">
            <a:extLst>
              <a:ext uri="{FF2B5EF4-FFF2-40B4-BE49-F238E27FC236}">
                <a16:creationId xmlns:a16="http://schemas.microsoft.com/office/drawing/2014/main" id="{57CD1215-35EE-4B6C-9D08-DBA8C92178F0}"/>
              </a:ext>
            </a:extLst>
          </p:cNvPr>
          <p:cNvSpPr>
            <a:spLocks noGrp="1"/>
          </p:cNvSpPr>
          <p:nvPr>
            <p:ph type="body" sz="quarter" idx="22"/>
          </p:nvPr>
        </p:nvSpPr>
        <p:spPr>
          <a:xfrm>
            <a:off x="3783432" y="2362201"/>
            <a:ext cx="1820068" cy="3133724"/>
          </a:xfrm>
        </p:spPr>
        <p:txBody>
          <a:bodyPr anchor="ctr" anchorCtr="0"/>
          <a:lstStyle>
            <a:lvl1pPr marL="0" indent="0" algn="ctr">
              <a:spcBef>
                <a:spcPts val="0"/>
              </a:spcBef>
              <a:buNone/>
              <a:defRPr sz="2000">
                <a:solidFill>
                  <a:schemeClr val="tx1"/>
                </a:solidFill>
                <a:latin typeface="+mn-lt"/>
              </a:defRPr>
            </a:lvl1pPr>
          </a:lstStyle>
          <a:p>
            <a:pPr lvl="0"/>
            <a:r>
              <a:rPr lang="en-US"/>
              <a:t>Click to edit Master text styles</a:t>
            </a:r>
          </a:p>
        </p:txBody>
      </p:sp>
      <p:sp>
        <p:nvSpPr>
          <p:cNvPr id="45" name="Text Placeholder 3">
            <a:extLst>
              <a:ext uri="{FF2B5EF4-FFF2-40B4-BE49-F238E27FC236}">
                <a16:creationId xmlns:a16="http://schemas.microsoft.com/office/drawing/2014/main" id="{3EED6676-2C97-4C05-ABB4-AB456FA400B2}"/>
              </a:ext>
            </a:extLst>
          </p:cNvPr>
          <p:cNvSpPr>
            <a:spLocks noGrp="1"/>
          </p:cNvSpPr>
          <p:nvPr>
            <p:ph type="body" sz="quarter" idx="23"/>
          </p:nvPr>
        </p:nvSpPr>
        <p:spPr>
          <a:xfrm>
            <a:off x="6592542" y="2362201"/>
            <a:ext cx="1820068" cy="3133724"/>
          </a:xfrm>
        </p:spPr>
        <p:txBody>
          <a:bodyPr anchor="ctr" anchorCtr="0"/>
          <a:lstStyle>
            <a:lvl1pPr marL="0" indent="0" algn="ctr">
              <a:spcBef>
                <a:spcPts val="0"/>
              </a:spcBef>
              <a:buNone/>
              <a:defRPr sz="2000">
                <a:solidFill>
                  <a:schemeClr val="tx1"/>
                </a:solidFill>
                <a:latin typeface="+mn-lt"/>
              </a:defRPr>
            </a:lvl1pPr>
          </a:lstStyle>
          <a:p>
            <a:pPr lvl="0"/>
            <a:r>
              <a:rPr lang="en-US"/>
              <a:t>Click to edit Master text styles</a:t>
            </a:r>
          </a:p>
        </p:txBody>
      </p:sp>
      <p:sp>
        <p:nvSpPr>
          <p:cNvPr id="46" name="Text Placeholder 3">
            <a:extLst>
              <a:ext uri="{FF2B5EF4-FFF2-40B4-BE49-F238E27FC236}">
                <a16:creationId xmlns:a16="http://schemas.microsoft.com/office/drawing/2014/main" id="{9114E932-4457-40DE-A435-0CCB78BF596A}"/>
              </a:ext>
            </a:extLst>
          </p:cNvPr>
          <p:cNvSpPr>
            <a:spLocks noGrp="1"/>
          </p:cNvSpPr>
          <p:nvPr>
            <p:ph type="body" sz="quarter" idx="24"/>
          </p:nvPr>
        </p:nvSpPr>
        <p:spPr>
          <a:xfrm>
            <a:off x="9401653" y="2362201"/>
            <a:ext cx="1820068" cy="3133724"/>
          </a:xfrm>
        </p:spPr>
        <p:txBody>
          <a:bodyPr anchor="ctr" anchorCtr="0"/>
          <a:lstStyle>
            <a:lvl1pPr marL="0" indent="0" algn="ctr">
              <a:spcBef>
                <a:spcPts val="0"/>
              </a:spcBef>
              <a:buNone/>
              <a:defRPr sz="200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42988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12">
          <p15:clr>
            <a:srgbClr val="5ACBF0"/>
          </p15:clr>
        </p15:guide>
        <p15:guide id="29" orient="horz" pos="1272">
          <p15:clr>
            <a:srgbClr val="5ACBF0"/>
          </p15:clr>
        </p15:guide>
        <p15:guide id="30" orient="horz" pos="288">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ttom horizontal box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Rectangle 3">
            <a:extLst>
              <a:ext uri="{FF2B5EF4-FFF2-40B4-BE49-F238E27FC236}">
                <a16:creationId xmlns:a16="http://schemas.microsoft.com/office/drawing/2014/main" id="{99B7281F-D4B5-4906-A747-28674C3D4F35}"/>
              </a:ext>
            </a:extLst>
          </p:cNvPr>
          <p:cNvSpPr/>
          <p:nvPr userDrawn="1"/>
        </p:nvSpPr>
        <p:spPr bwMode="auto">
          <a:xfrm>
            <a:off x="0" y="1466850"/>
            <a:ext cx="12192000" cy="5391150"/>
          </a:xfrm>
          <a:prstGeom prst="rect">
            <a:avLst/>
          </a:prstGeom>
          <a:solidFill>
            <a:schemeClr val="bg1"/>
          </a:solidFill>
          <a:ln>
            <a:noFill/>
            <a:headEnd type="none" w="med" len="med"/>
            <a:tailEnd type="none" w="med" len="med"/>
          </a:ln>
          <a:effectLst>
            <a:outerShdw blurRad="1524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3">
            <a:extLst>
              <a:ext uri="{FF2B5EF4-FFF2-40B4-BE49-F238E27FC236}">
                <a16:creationId xmlns:a16="http://schemas.microsoft.com/office/drawing/2014/main" id="{67B83AF3-55A4-4C11-AAB1-D10336D29BCF}"/>
              </a:ext>
            </a:extLst>
          </p:cNvPr>
          <p:cNvSpPr>
            <a:spLocks noGrp="1"/>
          </p:cNvSpPr>
          <p:nvPr>
            <p:ph type="body" sz="quarter" idx="18"/>
          </p:nvPr>
        </p:nvSpPr>
        <p:spPr>
          <a:xfrm>
            <a:off x="588263" y="2029788"/>
            <a:ext cx="4541837" cy="369332"/>
          </a:xfrm>
        </p:spPr>
        <p:txBody>
          <a:bodyPr/>
          <a:lstStyle>
            <a:lvl1pPr marL="0" indent="0" algn="l">
              <a:spcBef>
                <a:spcPts val="0"/>
              </a:spcBef>
              <a:buNone/>
              <a:defRPr sz="2400">
                <a:solidFill>
                  <a:schemeClr val="accent1"/>
                </a:solidFill>
                <a:latin typeface="+mj-lt"/>
              </a:defRPr>
            </a:lvl1pPr>
          </a:lstStyle>
          <a:p>
            <a:pPr lvl="0"/>
            <a:r>
              <a:rPr lang="en-US"/>
              <a:t>Click to edit Master text styles</a:t>
            </a:r>
          </a:p>
        </p:txBody>
      </p:sp>
      <p:sp>
        <p:nvSpPr>
          <p:cNvPr id="8" name="Text Placeholder 3">
            <a:extLst>
              <a:ext uri="{FF2B5EF4-FFF2-40B4-BE49-F238E27FC236}">
                <a16:creationId xmlns:a16="http://schemas.microsoft.com/office/drawing/2014/main" id="{FEC7E601-D821-4202-9D77-5ADD3591D36B}"/>
              </a:ext>
            </a:extLst>
          </p:cNvPr>
          <p:cNvSpPr>
            <a:spLocks noGrp="1"/>
          </p:cNvSpPr>
          <p:nvPr>
            <p:ph type="body" sz="quarter" idx="19"/>
          </p:nvPr>
        </p:nvSpPr>
        <p:spPr>
          <a:xfrm>
            <a:off x="588263" y="2677909"/>
            <a:ext cx="4541837" cy="3389516"/>
          </a:xfrm>
        </p:spPr>
        <p:txBody>
          <a:bodyPr/>
          <a:lstStyle>
            <a:lvl1pPr marL="0" indent="0" algn="l">
              <a:spcBef>
                <a:spcPts val="0"/>
              </a:spcBef>
              <a:buNone/>
              <a:defRPr sz="2000">
                <a:solidFill>
                  <a:schemeClr val="tx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FECD7D8B-D7A1-4F87-97F0-A89107FBD8C4}"/>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35462410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12">
          <p15:clr>
            <a:srgbClr val="5ACBF0"/>
          </p15:clr>
        </p15:guide>
        <p15:guide id="29" orient="horz" pos="1271">
          <p15:clr>
            <a:srgbClr val="5ACBF0"/>
          </p15:clr>
        </p15:guide>
        <p15:guide id="30" orient="horz" pos="288">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Bottom horizontal boxe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7D6ED0-F6A9-4E7A-80C5-6A8B06500FBB}"/>
              </a:ext>
            </a:extLst>
          </p:cNvPr>
          <p:cNvSpPr/>
          <p:nvPr userDrawn="1"/>
        </p:nvSpPr>
        <p:spPr bwMode="auto">
          <a:xfrm>
            <a:off x="0" y="5607050"/>
            <a:ext cx="12192000" cy="1250950"/>
          </a:xfrm>
          <a:prstGeom prst="rect">
            <a:avLst/>
          </a:prstGeom>
          <a:solidFill>
            <a:schemeClr val="bg1">
              <a:lumMod val="95000"/>
            </a:schemeClr>
          </a:solidFill>
          <a:ln>
            <a:noFill/>
            <a:headEnd type="none" w="med" len="med"/>
            <a:tailEnd type="none" w="med" len="med"/>
          </a:ln>
          <a:effectLst>
            <a:outerShdw blurRad="1524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Rectangle 3">
            <a:extLst>
              <a:ext uri="{FF2B5EF4-FFF2-40B4-BE49-F238E27FC236}">
                <a16:creationId xmlns:a16="http://schemas.microsoft.com/office/drawing/2014/main" id="{99B7281F-D4B5-4906-A747-28674C3D4F35}"/>
              </a:ext>
            </a:extLst>
          </p:cNvPr>
          <p:cNvSpPr/>
          <p:nvPr userDrawn="1"/>
        </p:nvSpPr>
        <p:spPr bwMode="auto">
          <a:xfrm>
            <a:off x="0" y="1250950"/>
            <a:ext cx="12192000" cy="4356100"/>
          </a:xfrm>
          <a:prstGeom prst="rect">
            <a:avLst/>
          </a:prstGeom>
          <a:solidFill>
            <a:schemeClr val="bg1"/>
          </a:solidFill>
          <a:ln>
            <a:noFill/>
            <a:headEnd type="none" w="med" len="med"/>
            <a:tailEnd type="none" w="med" len="med"/>
          </a:ln>
          <a:effectLst>
            <a:outerShdw blurRad="152400" sx="102000" sy="102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9" name="Text Placeholder 3">
            <a:extLst>
              <a:ext uri="{FF2B5EF4-FFF2-40B4-BE49-F238E27FC236}">
                <a16:creationId xmlns:a16="http://schemas.microsoft.com/office/drawing/2014/main" id="{F8A00A5C-310D-4F48-BA0D-6FD3A3699367}"/>
              </a:ext>
            </a:extLst>
          </p:cNvPr>
          <p:cNvSpPr>
            <a:spLocks noGrp="1"/>
          </p:cNvSpPr>
          <p:nvPr>
            <p:ph type="body" sz="quarter" idx="21"/>
          </p:nvPr>
        </p:nvSpPr>
        <p:spPr>
          <a:xfrm>
            <a:off x="588262" y="5908357"/>
            <a:ext cx="3183638" cy="215444"/>
          </a:xfrm>
        </p:spPr>
        <p:txBody>
          <a:bodyPr anchor="t" anchorCtr="0"/>
          <a:lstStyle>
            <a:lvl1pPr marL="0" indent="0" algn="l">
              <a:spcBef>
                <a:spcPts val="0"/>
              </a:spcBef>
              <a:buNone/>
              <a:defRPr sz="1400">
                <a:solidFill>
                  <a:schemeClr val="tx1"/>
                </a:solidFill>
                <a:latin typeface="+mn-lt"/>
              </a:defRPr>
            </a:lvl1pPr>
          </a:lstStyle>
          <a:p>
            <a:pPr lvl="0"/>
            <a:r>
              <a:rPr lang="en-US"/>
              <a:t>Click to edit Master text styles</a:t>
            </a:r>
          </a:p>
        </p:txBody>
      </p:sp>
      <p:sp>
        <p:nvSpPr>
          <p:cNvPr id="10" name="TextBox 9">
            <a:extLst>
              <a:ext uri="{FF2B5EF4-FFF2-40B4-BE49-F238E27FC236}">
                <a16:creationId xmlns:a16="http://schemas.microsoft.com/office/drawing/2014/main" id="{5BB2E87B-6853-460D-810A-83A45066787B}"/>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33561827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12">
          <p15:clr>
            <a:srgbClr val="5ACBF0"/>
          </p15:clr>
        </p15:guide>
        <p15:guide id="29" orient="horz" pos="1271">
          <p15:clr>
            <a:srgbClr val="5ACBF0"/>
          </p15:clr>
        </p15:guide>
        <p15:guide id="30" orient="horz" pos="28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mp; Content &amp; Sq photo">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338554"/>
          </a:xfrm>
        </p:spPr>
        <p:txBody>
          <a:bodyPr/>
          <a:lstStyle>
            <a:lvl1pPr marL="0" indent="0" algn="l">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a:effectLst>
            <a:outerShdw blurRad="152400" sx="102000" sy="102000" algn="ctr" rotWithShape="0">
              <a:prstClr val="black">
                <a:alpha val="20000"/>
              </a:prstClr>
            </a:outerShdw>
          </a:effectLst>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3FB9FE04-6DA2-4C78-80EE-FEF751819306}"/>
              </a:ext>
            </a:extLst>
          </p:cNvPr>
          <p:cNvSpPr txBox="1"/>
          <p:nvPr userDrawn="1"/>
        </p:nvSpPr>
        <p:spPr>
          <a:xfrm>
            <a:off x="584200" y="6605851"/>
            <a:ext cx="1840247"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30044902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mp; Sq photo">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a:effectLst>
            <a:outerShdw blurRad="152400" sx="102000" sy="102000" algn="ctr" rotWithShape="0">
              <a:prstClr val="black">
                <a:alpha val="20000"/>
              </a:prstClr>
            </a:outerShdw>
          </a:effectLst>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F1193F2-6F8D-4837-B57B-22EF647BAAE0}"/>
              </a:ext>
            </a:extLst>
          </p:cNvPr>
          <p:cNvSpPr txBox="1"/>
          <p:nvPr userDrawn="1"/>
        </p:nvSpPr>
        <p:spPr>
          <a:xfrm>
            <a:off x="584200" y="6605851"/>
            <a:ext cx="1840247"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154344775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amp; Sq photo">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8113"/>
            <a:ext cx="4163125" cy="861774"/>
          </a:xfrm>
        </p:spPr>
        <p:txBody>
          <a:bodyPr anchor="ctr" anchorCtr="0"/>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627687" y="293687"/>
            <a:ext cx="6270626" cy="6270626"/>
          </a:xfrm>
          <a:blipFill>
            <a:blip r:embed="rId2"/>
            <a:stretch>
              <a:fillRect/>
            </a:stretch>
          </a:blipFill>
          <a:effectLst>
            <a:outerShdw blurRad="152400" sx="102000" sy="102000" algn="ctr" rotWithShape="0">
              <a:prstClr val="black">
                <a:alpha val="20000"/>
              </a:prstClr>
            </a:outerShdw>
          </a:effectLst>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E51D4497-B0D1-46D3-9F3C-E7E13401B14B}"/>
              </a:ext>
            </a:extLst>
          </p:cNvPr>
          <p:cNvSpPr txBox="1"/>
          <p:nvPr userDrawn="1"/>
        </p:nvSpPr>
        <p:spPr>
          <a:xfrm>
            <a:off x="584200" y="6605851"/>
            <a:ext cx="1840247"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272470097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FF976B-3EA0-4CA4-BB4C-F7B216F0B108}"/>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0458ADB2-7D2F-4005-B112-BE8813709DCC}"/>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7814A017-D2B0-4703-87CD-D19576765F65}"/>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B3360299-5A07-47E7-9AD9-808C98597DDF}"/>
              </a:ext>
            </a:extLst>
          </p:cNvPr>
          <p:cNvSpPr>
            <a:spLocks noGrp="1"/>
          </p:cNvSpPr>
          <p:nvPr>
            <p:ph type="dt" sz="half" idx="10"/>
          </p:nvPr>
        </p:nvSpPr>
        <p:spPr/>
        <p:txBody>
          <a:bodyPr/>
          <a:lstStyle/>
          <a:p>
            <a:fld id="{532ACBAE-2512-43C5-B29A-3360642EC111}" type="datetimeFigureOut">
              <a:rPr lang="de-DE" smtClean="0"/>
              <a:t>22.06.2021</a:t>
            </a:fld>
            <a:endParaRPr lang="de-DE"/>
          </a:p>
        </p:txBody>
      </p:sp>
      <p:sp>
        <p:nvSpPr>
          <p:cNvPr id="6" name="Fußzeilenplatzhalter 5">
            <a:extLst>
              <a:ext uri="{FF2B5EF4-FFF2-40B4-BE49-F238E27FC236}">
                <a16:creationId xmlns:a16="http://schemas.microsoft.com/office/drawing/2014/main" id="{22A2A14F-09EF-4716-866D-459E881E1CE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BA89647-64D0-4976-A4CD-751CF73FD698}"/>
              </a:ext>
            </a:extLst>
          </p:cNvPr>
          <p:cNvSpPr>
            <a:spLocks noGrp="1"/>
          </p:cNvSpPr>
          <p:nvPr>
            <p:ph type="sldNum" sz="quarter" idx="12"/>
          </p:nvPr>
        </p:nvSpPr>
        <p:spPr/>
        <p:txBody>
          <a:bodyPr/>
          <a:lstStyle/>
          <a:p>
            <a:fld id="{6FB07826-A65F-4BF1-B5C3-4E2D414F9E02}" type="slidenum">
              <a:rPr lang="de-DE" smtClean="0"/>
              <a:t>‹Nr.›</a:t>
            </a:fld>
            <a:endParaRPr lang="de-DE"/>
          </a:p>
        </p:txBody>
      </p:sp>
    </p:spTree>
    <p:extLst>
      <p:ext uri="{BB962C8B-B14F-4D97-AF65-F5344CB8AC3E}">
        <p14:creationId xmlns:p14="http://schemas.microsoft.com/office/powerpoint/2010/main" val="12791824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photo collag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6698551" y="292100"/>
            <a:ext cx="5199762" cy="6273800"/>
          </a:xfrm>
          <a:blipFill>
            <a:blip r:embed="rId2"/>
            <a:stretch>
              <a:fillRect l="-10308" r="-10348"/>
            </a:stretch>
          </a:blipFill>
          <a:effectLst>
            <a:outerShdw blurRad="152400" sx="102000" sy="102000" algn="ctr" rotWithShape="0">
              <a:prstClr val="black">
                <a:alpha val="20000"/>
              </a:prstClr>
            </a:outerShdw>
          </a:effectLst>
        </p:spPr>
        <p:txBody>
          <a:bodyPr lIns="1280160" tIns="2103120" rIns="128016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or click or tap icon below to insert</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01883085-A662-4C6A-B5D7-67D30D885BCE}"/>
              </a:ext>
            </a:extLst>
          </p:cNvPr>
          <p:cNvSpPr>
            <a:spLocks noGrp="1"/>
          </p:cNvSpPr>
          <p:nvPr>
            <p:ph type="pic" sz="quarter" idx="12" hasCustomPrompt="1"/>
          </p:nvPr>
        </p:nvSpPr>
        <p:spPr bwMode="gray">
          <a:xfrm>
            <a:off x="5353050" y="1905000"/>
            <a:ext cx="2162176" cy="3048000"/>
          </a:xfrm>
          <a:blipFill>
            <a:blip r:embed="rId2"/>
            <a:stretch>
              <a:fillRect l="-20231" r="-20740"/>
            </a:stretch>
          </a:blipFill>
          <a:effectLst>
            <a:outerShdw blurRad="152400" sx="102000" sy="102000" algn="ctr" rotWithShape="0">
              <a:prstClr val="black">
                <a:alpha val="20000"/>
              </a:prstClr>
            </a:outerShdw>
          </a:effectLst>
        </p:spPr>
        <p:txBody>
          <a:bodyPr lIns="365760" tIns="914400" rIns="36576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7" name="TextBox 6">
            <a:extLst>
              <a:ext uri="{FF2B5EF4-FFF2-40B4-BE49-F238E27FC236}">
                <a16:creationId xmlns:a16="http://schemas.microsoft.com/office/drawing/2014/main" id="{BAD3D568-FD85-4518-912A-97E14C4C45AB}"/>
              </a:ext>
            </a:extLst>
          </p:cNvPr>
          <p:cNvSpPr txBox="1"/>
          <p:nvPr userDrawn="1"/>
        </p:nvSpPr>
        <p:spPr>
          <a:xfrm>
            <a:off x="584200" y="6605851"/>
            <a:ext cx="1840247"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85576310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ation &amp; Sq photo">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916612" y="582612"/>
            <a:ext cx="5692776" cy="5692776"/>
          </a:xfrm>
          <a:blipFill>
            <a:blip r:embed="rId2"/>
            <a:stretch>
              <a:fillRect/>
            </a:stretch>
          </a:blipFill>
          <a:effectLst>
            <a:outerShdw blurRad="152400" sx="102000" sy="102000" algn="ctr" rotWithShape="0">
              <a:prstClr val="black">
                <a:alpha val="20000"/>
              </a:prstClr>
            </a:outerShdw>
          </a:effectLst>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4" y="2998113"/>
            <a:ext cx="3364612" cy="861774"/>
          </a:xfrm>
        </p:spPr>
        <p:txBody>
          <a:bodyPr anchor="ctr" anchorCtr="0"/>
          <a:lstStyle>
            <a:lvl1pPr>
              <a:defRPr sz="2800"/>
            </a:lvl1pPr>
          </a:lstStyle>
          <a:p>
            <a:r>
              <a:rPr lang="en-US"/>
              <a:t>Square photo layout with smaller text</a:t>
            </a:r>
          </a:p>
        </p:txBody>
      </p:sp>
      <p:sp>
        <p:nvSpPr>
          <p:cNvPr id="11" name="TextBox 10">
            <a:extLst>
              <a:ext uri="{FF2B5EF4-FFF2-40B4-BE49-F238E27FC236}">
                <a16:creationId xmlns:a16="http://schemas.microsoft.com/office/drawing/2014/main" id="{B6973735-BEB5-42B8-8623-8CC1BCBE42A2}"/>
              </a:ext>
            </a:extLst>
          </p:cNvPr>
          <p:cNvSpPr txBox="1"/>
          <p:nvPr userDrawn="1"/>
        </p:nvSpPr>
        <p:spPr>
          <a:xfrm>
            <a:off x="584200" y="6605851"/>
            <a:ext cx="1840247"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
        <p:nvSpPr>
          <p:cNvPr id="12" name="Rectangle 11">
            <a:extLst>
              <a:ext uri="{FF2B5EF4-FFF2-40B4-BE49-F238E27FC236}">
                <a16:creationId xmlns:a16="http://schemas.microsoft.com/office/drawing/2014/main" id="{E972A9BA-A283-401E-9981-207F3801B9D3}"/>
              </a:ext>
            </a:extLst>
          </p:cNvPr>
          <p:cNvSpPr/>
          <p:nvPr userDrawn="1"/>
        </p:nvSpPr>
        <p:spPr bwMode="auto">
          <a:xfrm>
            <a:off x="5334000" y="1273969"/>
            <a:ext cx="1793357" cy="4310062"/>
          </a:xfrm>
          <a:prstGeom prst="rect">
            <a:avLst/>
          </a:prstGeom>
          <a:solidFill>
            <a:srgbClr val="FFFFFF"/>
          </a:solidFill>
          <a:ln w="9525" cap="flat" cmpd="sng" algn="ctr">
            <a:noFill/>
            <a:prstDash val="solid"/>
          </a:ln>
          <a:effectLst>
            <a:outerShdw blurRad="190500" dist="38100" dir="10800000" algn="r" rotWithShape="0">
              <a:prstClr val="black">
                <a:alpha val="25000"/>
              </a:prstClr>
            </a:outerShdw>
          </a:effectLst>
        </p:spPr>
        <p:txBody>
          <a:bodyPr rot="0" spcFirstLastPara="0" vertOverflow="overflow" horzOverflow="overflow" vert="horz" wrap="square" lIns="274320" tIns="146304" rIns="365760" bIns="146304" numCol="1" spcCol="0" rtlCol="0" fromWordArt="0" anchor="ctr" anchorCtr="0" forceAA="0" compatLnSpc="1">
            <a:prstTxWarp prst="textNoShape">
              <a:avLst/>
            </a:prstTxWarp>
            <a:noAutofit/>
          </a:bodyPr>
          <a:lstStyle/>
          <a:p>
            <a:pPr marL="60325" marR="0" lvl="0" indent="-60325" algn="l"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solidFill>
                <a:srgbClr val="0078D4"/>
              </a:solidFill>
              <a:effectLst/>
              <a:uLnTx/>
              <a:uFillTx/>
              <a:latin typeface="Segoe UI"/>
              <a:ea typeface="Segoe UI" pitchFamily="34" charset="0"/>
              <a:cs typeface="Segoe UI" pitchFamily="34" charset="0"/>
            </a:endParaRPr>
          </a:p>
        </p:txBody>
      </p:sp>
      <p:sp>
        <p:nvSpPr>
          <p:cNvPr id="13" name="Text Placeholder 3">
            <a:extLst>
              <a:ext uri="{FF2B5EF4-FFF2-40B4-BE49-F238E27FC236}">
                <a16:creationId xmlns:a16="http://schemas.microsoft.com/office/drawing/2014/main" id="{F34989AF-9EDC-4CC0-8AA0-8890F57B55C6}"/>
              </a:ext>
            </a:extLst>
          </p:cNvPr>
          <p:cNvSpPr>
            <a:spLocks noGrp="1"/>
          </p:cNvSpPr>
          <p:nvPr>
            <p:ph type="body" sz="quarter" idx="21"/>
          </p:nvPr>
        </p:nvSpPr>
        <p:spPr>
          <a:xfrm>
            <a:off x="5584421" y="1714499"/>
            <a:ext cx="1264054" cy="2495551"/>
          </a:xfrm>
        </p:spPr>
        <p:txBody>
          <a:bodyPr anchor="t" anchorCtr="0"/>
          <a:lstStyle>
            <a:lvl1pPr marL="0" indent="0" algn="l">
              <a:spcBef>
                <a:spcPts val="0"/>
              </a:spcBef>
              <a:buNone/>
              <a:defRPr sz="1600">
                <a:solidFill>
                  <a:schemeClr val="accent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73260058-1F84-4062-93EC-CF8EA263ED07}"/>
              </a:ext>
            </a:extLst>
          </p:cNvPr>
          <p:cNvSpPr>
            <a:spLocks noGrp="1"/>
          </p:cNvSpPr>
          <p:nvPr>
            <p:ph type="body" sz="quarter" idx="22"/>
          </p:nvPr>
        </p:nvSpPr>
        <p:spPr>
          <a:xfrm>
            <a:off x="5584421" y="4527708"/>
            <a:ext cx="1264054" cy="738664"/>
          </a:xfrm>
        </p:spPr>
        <p:txBody>
          <a:bodyPr anchor="t" anchorCtr="0"/>
          <a:lstStyle>
            <a:lvl1pPr marL="0" indent="0" algn="l">
              <a:spcBef>
                <a:spcPts val="0"/>
              </a:spcBef>
              <a:buNone/>
              <a:defRPr sz="1600">
                <a:solidFill>
                  <a:schemeClr val="accent1"/>
                </a:solidFill>
                <a:latin typeface="+mn-lt"/>
              </a:defRPr>
            </a:lvl1pPr>
          </a:lstStyle>
          <a:p>
            <a:pPr lvl="0"/>
            <a:r>
              <a:rPr lang="en-US"/>
              <a:t>Click to edit Master text styles</a:t>
            </a:r>
          </a:p>
        </p:txBody>
      </p:sp>
      <p:sp>
        <p:nvSpPr>
          <p:cNvPr id="15" name="TextBox 14">
            <a:extLst>
              <a:ext uri="{FF2B5EF4-FFF2-40B4-BE49-F238E27FC236}">
                <a16:creationId xmlns:a16="http://schemas.microsoft.com/office/drawing/2014/main" id="{289AF701-C88F-44A3-8F2B-8E935811D086}"/>
              </a:ext>
            </a:extLst>
          </p:cNvPr>
          <p:cNvSpPr txBox="1"/>
          <p:nvPr userDrawn="1"/>
        </p:nvSpPr>
        <p:spPr>
          <a:xfrm>
            <a:off x="5488425" y="1396840"/>
            <a:ext cx="174728" cy="553998"/>
          </a:xfrm>
          <a:prstGeom prst="rect">
            <a:avLst/>
          </a:prstGeom>
          <a:noFill/>
        </p:spPr>
        <p:txBody>
          <a:bodyPr wrap="none" lIns="0" tIns="0" rIns="0" bIns="0" rtlCol="0">
            <a:spAutoFit/>
          </a:bodyPr>
          <a:lstStyle/>
          <a:p>
            <a:pPr algn="l"/>
            <a:r>
              <a:rPr lang="en-US" sz="3600">
                <a:solidFill>
                  <a:schemeClr val="accent1"/>
                </a:solidFill>
              </a:rPr>
              <a:t>“</a:t>
            </a:r>
          </a:p>
        </p:txBody>
      </p:sp>
      <p:sp>
        <p:nvSpPr>
          <p:cNvPr id="16" name="TextBox 15">
            <a:extLst>
              <a:ext uri="{FF2B5EF4-FFF2-40B4-BE49-F238E27FC236}">
                <a16:creationId xmlns:a16="http://schemas.microsoft.com/office/drawing/2014/main" id="{DFC6303F-A980-4D42-982C-AE1532163146}"/>
              </a:ext>
            </a:extLst>
          </p:cNvPr>
          <p:cNvSpPr txBox="1"/>
          <p:nvPr userDrawn="1"/>
        </p:nvSpPr>
        <p:spPr>
          <a:xfrm>
            <a:off x="6764670" y="4001730"/>
            <a:ext cx="174728" cy="553998"/>
          </a:xfrm>
          <a:prstGeom prst="rect">
            <a:avLst/>
          </a:prstGeom>
          <a:noFill/>
        </p:spPr>
        <p:txBody>
          <a:bodyPr wrap="none" lIns="0" tIns="0" rIns="0" bIns="0" rtlCol="0">
            <a:spAutoFit/>
          </a:bodyPr>
          <a:lstStyle/>
          <a:p>
            <a:pPr algn="l"/>
            <a:r>
              <a:rPr lang="en-US" sz="3600">
                <a:solidFill>
                  <a:schemeClr val="accent1"/>
                </a:solidFill>
              </a:rPr>
              <a:t>”</a:t>
            </a:r>
          </a:p>
        </p:txBody>
      </p:sp>
    </p:spTree>
    <p:extLst>
      <p:ext uri="{BB962C8B-B14F-4D97-AF65-F5344CB8AC3E}">
        <p14:creationId xmlns:p14="http://schemas.microsoft.com/office/powerpoint/2010/main" val="12101943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ull photo with boxed content">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6858000"/>
          </a:xfrm>
          <a:blipFill>
            <a:blip r:embed="rId2"/>
            <a:stretch>
              <a:fillRect/>
            </a:stretch>
          </a:blipFill>
          <a:effectLst/>
        </p:spPr>
        <p:txBody>
          <a:bodyPr vert="horz" wrap="square" lIns="1645920" tIns="2651760" rIns="45720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a:t>
            </a:r>
            <a:br>
              <a:rPr lang="en-US"/>
            </a:br>
            <a:r>
              <a:rPr lang="en-US"/>
              <a:t>your photo here </a:t>
            </a:r>
            <a:br>
              <a:rPr lang="en-US"/>
            </a:br>
            <a:r>
              <a:rPr lang="en-US"/>
              <a:t>or click</a:t>
            </a:r>
            <a:br>
              <a:rPr lang="en-US"/>
            </a:br>
            <a:r>
              <a:rPr lang="en-US"/>
              <a:t>or tap icon</a:t>
            </a:r>
            <a:br>
              <a:rPr lang="en-US"/>
            </a:br>
            <a:r>
              <a:rPr lang="en-US"/>
              <a:t>below </a:t>
            </a:r>
            <a:br>
              <a:rPr lang="en-US"/>
            </a:br>
            <a:r>
              <a:rPr lang="en-US"/>
              <a:t>to insert</a:t>
            </a:r>
          </a:p>
        </p:txBody>
      </p:sp>
      <p:sp>
        <p:nvSpPr>
          <p:cNvPr id="8" name="Rectangle 7">
            <a:extLst>
              <a:ext uri="{FF2B5EF4-FFF2-40B4-BE49-F238E27FC236}">
                <a16:creationId xmlns:a16="http://schemas.microsoft.com/office/drawing/2014/main" id="{4FCBD380-45A1-4F9B-90A9-23506DE084E4}"/>
              </a:ext>
            </a:extLst>
          </p:cNvPr>
          <p:cNvSpPr/>
          <p:nvPr userDrawn="1"/>
        </p:nvSpPr>
        <p:spPr bwMode="auto">
          <a:xfrm>
            <a:off x="584200" y="868680"/>
            <a:ext cx="5120640" cy="5120640"/>
          </a:xfrm>
          <a:prstGeom prst="rect">
            <a:avLst/>
          </a:prstGeom>
          <a:solidFill>
            <a:schemeClr val="bg1"/>
          </a:solidFill>
          <a:ln w="10795" cap="flat" cmpd="sng" algn="ctr">
            <a:noFill/>
            <a:prstDash val="solid"/>
          </a:ln>
          <a:effectLst>
            <a:outerShdw blurRad="254000" dist="50800" dir="2700000" sx="101000" sy="101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sp>
        <p:nvSpPr>
          <p:cNvPr id="6" name="Text Placeholder 3">
            <a:extLst>
              <a:ext uri="{FF2B5EF4-FFF2-40B4-BE49-F238E27FC236}">
                <a16:creationId xmlns:a16="http://schemas.microsoft.com/office/drawing/2014/main" id="{D7A80F8C-915C-46C0-91D3-DCE93A080D3D}"/>
              </a:ext>
            </a:extLst>
          </p:cNvPr>
          <p:cNvSpPr>
            <a:spLocks noGrp="1"/>
          </p:cNvSpPr>
          <p:nvPr>
            <p:ph type="body" sz="quarter" idx="16"/>
          </p:nvPr>
        </p:nvSpPr>
        <p:spPr>
          <a:xfrm>
            <a:off x="996952" y="1267018"/>
            <a:ext cx="4175124" cy="1107996"/>
          </a:xfrm>
        </p:spPr>
        <p:txBody>
          <a:bodyPr/>
          <a:lstStyle>
            <a:lvl1pPr marL="0" indent="0" algn="l">
              <a:spcBef>
                <a:spcPts val="0"/>
              </a:spcBef>
              <a:buNone/>
              <a:defRPr sz="3600">
                <a:solidFill>
                  <a:schemeClr val="tx1"/>
                </a:solidFill>
                <a:latin typeface="+mj-lt"/>
              </a:defRPr>
            </a:lvl1pPr>
          </a:lstStyle>
          <a:p>
            <a:pPr lvl="0"/>
            <a:r>
              <a:rPr lang="en-US"/>
              <a:t>Click to edit Master text styles</a:t>
            </a:r>
          </a:p>
        </p:txBody>
      </p:sp>
      <p:sp>
        <p:nvSpPr>
          <p:cNvPr id="7" name="Text Placeholder 3">
            <a:extLst>
              <a:ext uri="{FF2B5EF4-FFF2-40B4-BE49-F238E27FC236}">
                <a16:creationId xmlns:a16="http://schemas.microsoft.com/office/drawing/2014/main" id="{B11CA0A6-642E-4E90-9C03-D8414E2BA4D3}"/>
              </a:ext>
            </a:extLst>
          </p:cNvPr>
          <p:cNvSpPr>
            <a:spLocks noGrp="1"/>
          </p:cNvSpPr>
          <p:nvPr>
            <p:ph type="body" sz="quarter" idx="17"/>
          </p:nvPr>
        </p:nvSpPr>
        <p:spPr>
          <a:xfrm>
            <a:off x="996952" y="2666999"/>
            <a:ext cx="4175124" cy="2923983"/>
          </a:xfrm>
        </p:spPr>
        <p:txBody>
          <a:bodyPr/>
          <a:lstStyle>
            <a:lvl1pPr marL="0" indent="0" algn="l">
              <a:spcBef>
                <a:spcPts val="0"/>
              </a:spcBef>
              <a:buNone/>
              <a:defRPr sz="2000">
                <a:solidFill>
                  <a:schemeClr val="tx1"/>
                </a:solidFill>
                <a:latin typeface="+mn-lt"/>
              </a:defRPr>
            </a:lvl1pPr>
          </a:lstStyle>
          <a:p>
            <a:pPr lvl="0"/>
            <a:r>
              <a:rPr lang="en-US"/>
              <a:t>Click to edit Master text styles</a:t>
            </a:r>
          </a:p>
        </p:txBody>
      </p:sp>
      <p:sp>
        <p:nvSpPr>
          <p:cNvPr id="10" name="TextBox 9">
            <a:extLst>
              <a:ext uri="{FF2B5EF4-FFF2-40B4-BE49-F238E27FC236}">
                <a16:creationId xmlns:a16="http://schemas.microsoft.com/office/drawing/2014/main" id="{80115257-E287-46D1-BB4C-AA8B13D88752}"/>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36810962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500"/>
                                  </p:stCondLst>
                                  <p:childTnLst>
                                    <p:set>
                                      <p:cBhvr>
                                        <p:cTn id="6" dur="1" fill="hold">
                                          <p:stCondLst>
                                            <p:cond delay="0"/>
                                          </p:stCondLst>
                                        </p:cTn>
                                        <p:tgtEl>
                                          <p:spTgt spid="8"/>
                                        </p:tgtEl>
                                        <p:attrNameLst>
                                          <p:attrName>style.visibility</p:attrName>
                                        </p:attrNameLst>
                                      </p:cBhvr>
                                      <p:to>
                                        <p:strVal val="visible"/>
                                      </p:to>
                                    </p:set>
                                  </p:childTnLst>
                                </p:cTn>
                              </p:par>
                              <p:par>
                                <p:cTn id="7" presetID="6" presetClass="emph" presetSubtype="0" accel="100000" autoRev="1" fill="hold" grpId="0" nodeType="withEffect">
                                  <p:stCondLst>
                                    <p:cond delay="0"/>
                                  </p:stCondLst>
                                  <p:childTnLst>
                                    <p:animScale>
                                      <p:cBhvr>
                                        <p:cTn id="8" dur="500" fill="hold"/>
                                        <p:tgtEl>
                                          <p:spTgt spid="8"/>
                                        </p:tgtEl>
                                      </p:cBhvr>
                                      <p:by x="0" y="0"/>
                                    </p:animScale>
                                  </p:childTnLst>
                                </p:cTn>
                              </p:par>
                              <p:par>
                                <p:cTn id="9" presetID="42" presetClass="path" presetSubtype="0" decel="100000" fill="hold" grpId="2" nodeType="withEffect">
                                  <p:stCondLst>
                                    <p:cond delay="500"/>
                                  </p:stCondLst>
                                  <p:childTnLst>
                                    <p:animMotion origin="layout" path="M -2.70833E-6 0 L -0.21002 0.37338 " pathEditMode="relative" rAng="0" ptsTypes="AA">
                                      <p:cBhvr>
                                        <p:cTn id="10" dur="500" spd="-100000" fill="hold"/>
                                        <p:tgtEl>
                                          <p:spTgt spid="8"/>
                                        </p:tgtEl>
                                        <p:attrNameLst>
                                          <p:attrName>ppt_x</p:attrName>
                                          <p:attrName>ppt_y</p:attrName>
                                        </p:attrNameLst>
                                      </p:cBhvr>
                                      <p:rCtr x="-10508" y="186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Lst>
  </p:timing>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ottom horizontal photo &amp;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a:effectLst>
            <a:outerShdw blurRad="152400" sx="102000" sy="102000" algn="ctr" rotWithShape="0">
              <a:prstClr val="black">
                <a:alpha val="20000"/>
              </a:prstClr>
            </a:outerShdw>
          </a:effectLst>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DA2E0E2F-AF7B-4B32-ADD9-C64065CAB8C5}"/>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103528009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op horizontal photo &amp;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a:effectLst>
            <a:outerShdw blurRad="152400" sx="102000" sy="102000" algn="ctr" rotWithShape="0">
              <a:prstClr val="black">
                <a:alpha val="20000"/>
              </a:prstClr>
            </a:outerShdw>
          </a:effectLst>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0829C3B1-5FD6-43C8-A4A9-A447146C50A6}"/>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363498920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 photo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307777"/>
          </a:xfrm>
        </p:spPr>
        <p:txBody>
          <a:bodyPr/>
          <a:lstStyle>
            <a:lvl1pPr marL="0" indent="0" algn="l">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a:effectLst>
            <a:outerShdw blurRad="152400" sx="102000" sy="102000" algn="ctr" rotWithShape="0">
              <a:prstClr val="black">
                <a:alpha val="20000"/>
              </a:prstClr>
            </a:outerShdw>
          </a:effectLst>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307777"/>
          </a:xfrm>
        </p:spPr>
        <p:txBody>
          <a:bodyPr/>
          <a:lstStyle>
            <a:lvl1pPr marL="0" indent="0" algn="l">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a:effectLst>
            <a:outerShdw blurRad="152400" sx="102000" sy="102000" algn="ctr" rotWithShape="0">
              <a:prstClr val="black">
                <a:alpha val="20000"/>
              </a:prstClr>
            </a:outerShdw>
          </a:effectLst>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7" name="TextBox 6">
            <a:extLst>
              <a:ext uri="{FF2B5EF4-FFF2-40B4-BE49-F238E27FC236}">
                <a16:creationId xmlns:a16="http://schemas.microsoft.com/office/drawing/2014/main" id="{8378E22D-46BB-4CDE-A2D2-C7EEFF01B67A}"/>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252908512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ree column photo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307777"/>
          </a:xfrm>
        </p:spPr>
        <p:txBody>
          <a:bodyPr/>
          <a:lstStyle>
            <a:lvl1pPr marL="0" indent="0" algn="l">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a:effectLst>
            <a:outerShdw blurRad="152400" sx="102000" sy="102000" algn="ctr" rotWithShape="0">
              <a:prstClr val="black">
                <a:alpha val="20000"/>
              </a:prstClr>
            </a:outerShdw>
          </a:effectLst>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307777"/>
          </a:xfrm>
        </p:spPr>
        <p:txBody>
          <a:bodyPr/>
          <a:lstStyle>
            <a:lvl1pPr marL="0" indent="0" algn="l">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a:effectLst>
            <a:outerShdw blurRad="152400" sx="102000" sy="102000" algn="ctr" rotWithShape="0">
              <a:prstClr val="black">
                <a:alpha val="20000"/>
              </a:prstClr>
            </a:outerShdw>
          </a:effectLst>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307777"/>
          </a:xfrm>
        </p:spPr>
        <p:txBody>
          <a:bodyPr/>
          <a:lstStyle>
            <a:lvl1pPr marL="0" indent="0" algn="l">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a:effectLst>
            <a:outerShdw blurRad="152400" sx="102000" sy="102000" algn="ctr" rotWithShape="0">
              <a:prstClr val="black">
                <a:alpha val="20000"/>
              </a:prstClr>
            </a:outerShdw>
          </a:effectLst>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62F75F5A-9513-419B-A43A-C84D8DB0EE09}"/>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79576883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our column photo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615553"/>
          </a:xfrm>
        </p:spPr>
        <p:txBody>
          <a:bodyPr/>
          <a:lstStyle>
            <a:lvl1pPr marL="0" indent="0" algn="l">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a:effectLst>
            <a:outerShdw blurRad="152400" sx="102000" sy="102000" algn="ctr" rotWithShape="0">
              <a:prstClr val="black">
                <a:alpha val="20000"/>
              </a:prstClr>
            </a:outerShdw>
          </a:effectLst>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615553"/>
          </a:xfrm>
        </p:spPr>
        <p:txBody>
          <a:bodyPr/>
          <a:lstStyle>
            <a:lvl1pPr marL="0" indent="0" algn="l">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a:effectLst>
            <a:outerShdw blurRad="152400" sx="102000" sy="102000" algn="ctr" rotWithShape="0">
              <a:prstClr val="black">
                <a:alpha val="20000"/>
              </a:prstClr>
            </a:outerShdw>
          </a:effectLst>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615553"/>
          </a:xfrm>
        </p:spPr>
        <p:txBody>
          <a:bodyPr/>
          <a:lstStyle>
            <a:lvl1pPr marL="0" indent="0" algn="l">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a:effectLst>
            <a:outerShdw blurRad="152400" sx="102000" sy="102000" algn="ctr" rotWithShape="0">
              <a:prstClr val="black">
                <a:alpha val="20000"/>
              </a:prstClr>
            </a:outerShdw>
          </a:effectLst>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615553"/>
          </a:xfrm>
        </p:spPr>
        <p:txBody>
          <a:bodyPr/>
          <a:lstStyle>
            <a:lvl1pPr marL="0" indent="0" algn="l">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a:effectLst>
            <a:outerShdw blurRad="152400" sx="102000" sy="102000" algn="ctr" rotWithShape="0">
              <a:prstClr val="black">
                <a:alpha val="20000"/>
              </a:prstClr>
            </a:outerShdw>
          </a:effectLst>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C1F433AF-BBB7-4B77-BA84-F53F071A622A}"/>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386595016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ix photo content">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AA898FA5-4139-4CD9-975B-D14D3DA92592}"/>
              </a:ext>
            </a:extLst>
          </p:cNvPr>
          <p:cNvSpPr>
            <a:spLocks noGrp="1"/>
          </p:cNvSpPr>
          <p:nvPr>
            <p:ph type="body" sz="quarter" idx="16"/>
          </p:nvPr>
        </p:nvSpPr>
        <p:spPr>
          <a:xfrm>
            <a:off x="584198" y="3297907"/>
            <a:ext cx="3469069" cy="246221"/>
          </a:xfrm>
        </p:spPr>
        <p:txBody>
          <a:bodyPr/>
          <a:lstStyle>
            <a:lvl1pPr marL="0" indent="0" algn="l">
              <a:spcBef>
                <a:spcPts val="0"/>
              </a:spcBef>
              <a:buNone/>
              <a:defRPr sz="1600"/>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C71135C8-C715-4906-B9D0-920B6505AAC0}"/>
              </a:ext>
            </a:extLst>
          </p:cNvPr>
          <p:cNvSpPr>
            <a:spLocks noGrp="1"/>
          </p:cNvSpPr>
          <p:nvPr>
            <p:ph type="pic" sz="quarter" idx="13" hasCustomPrompt="1"/>
          </p:nvPr>
        </p:nvSpPr>
        <p:spPr bwMode="gray">
          <a:xfrm>
            <a:off x="588262" y="1177437"/>
            <a:ext cx="3469069" cy="2068558"/>
          </a:xfrm>
          <a:blipFill>
            <a:blip r:embed="rId2"/>
            <a:stretch>
              <a:fillRect/>
            </a:stretch>
          </a:blipFill>
          <a:effectLst>
            <a:outerShdw blurRad="152400" sx="102000" sy="102000" algn="ctr" rotWithShape="0">
              <a:prstClr val="black">
                <a:alpha val="20000"/>
              </a:prstClr>
            </a:outerShdw>
          </a:effectLst>
        </p:spPr>
        <p:txBody>
          <a:bodyPr vert="horz" wrap="square" lIns="0" tIns="0" rIns="0" bIns="7315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6" name="Title 7">
            <a:extLst>
              <a:ext uri="{FF2B5EF4-FFF2-40B4-BE49-F238E27FC236}">
                <a16:creationId xmlns:a16="http://schemas.microsoft.com/office/drawing/2014/main" id="{1068B44D-FDE0-4AAB-9472-EBE40B99A18B}"/>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17" name="Text Placeholder 3">
            <a:extLst>
              <a:ext uri="{FF2B5EF4-FFF2-40B4-BE49-F238E27FC236}">
                <a16:creationId xmlns:a16="http://schemas.microsoft.com/office/drawing/2014/main" id="{AA173FD7-9C0C-401C-977F-E3600A1009CF}"/>
              </a:ext>
            </a:extLst>
          </p:cNvPr>
          <p:cNvSpPr>
            <a:spLocks noGrp="1"/>
          </p:cNvSpPr>
          <p:nvPr>
            <p:ph type="body" sz="quarter" idx="17"/>
          </p:nvPr>
        </p:nvSpPr>
        <p:spPr>
          <a:xfrm>
            <a:off x="4358386" y="3297907"/>
            <a:ext cx="3469069" cy="246221"/>
          </a:xfrm>
        </p:spPr>
        <p:txBody>
          <a:bodyPr/>
          <a:lstStyle>
            <a:lvl1pPr marL="0" indent="0" algn="l">
              <a:spcBef>
                <a:spcPts val="0"/>
              </a:spcBef>
              <a:buNone/>
              <a:defRPr sz="1600"/>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782D12B8-D39B-4BF3-8687-A1BE9D489877}"/>
              </a:ext>
            </a:extLst>
          </p:cNvPr>
          <p:cNvSpPr>
            <a:spLocks noGrp="1"/>
          </p:cNvSpPr>
          <p:nvPr>
            <p:ph type="pic" sz="quarter" idx="18" hasCustomPrompt="1"/>
          </p:nvPr>
        </p:nvSpPr>
        <p:spPr bwMode="gray">
          <a:xfrm>
            <a:off x="4362450" y="1177437"/>
            <a:ext cx="3469069" cy="2068558"/>
          </a:xfrm>
          <a:blipFill>
            <a:blip r:embed="rId2"/>
            <a:stretch>
              <a:fillRect/>
            </a:stretch>
          </a:blipFill>
          <a:effectLst>
            <a:outerShdw blurRad="152400" sx="102000" sy="102000" algn="ctr" rotWithShape="0">
              <a:prstClr val="black">
                <a:alpha val="20000"/>
              </a:prstClr>
            </a:outerShdw>
          </a:effectLst>
        </p:spPr>
        <p:txBody>
          <a:bodyPr vert="horz" wrap="square" lIns="0" tIns="0" rIns="0" bIns="7315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9" name="Text Placeholder 3">
            <a:extLst>
              <a:ext uri="{FF2B5EF4-FFF2-40B4-BE49-F238E27FC236}">
                <a16:creationId xmlns:a16="http://schemas.microsoft.com/office/drawing/2014/main" id="{5136DE26-84AC-47E6-8C58-BABB89061091}"/>
              </a:ext>
            </a:extLst>
          </p:cNvPr>
          <p:cNvSpPr>
            <a:spLocks noGrp="1"/>
          </p:cNvSpPr>
          <p:nvPr>
            <p:ph type="body" sz="quarter" idx="19"/>
          </p:nvPr>
        </p:nvSpPr>
        <p:spPr>
          <a:xfrm>
            <a:off x="8128510" y="3297907"/>
            <a:ext cx="3469069" cy="246221"/>
          </a:xfrm>
        </p:spPr>
        <p:txBody>
          <a:bodyPr/>
          <a:lstStyle>
            <a:lvl1pPr marL="0" indent="0" algn="l">
              <a:spcBef>
                <a:spcPts val="0"/>
              </a:spcBef>
              <a:buNone/>
              <a:defRPr sz="1600"/>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7B88FB03-AFEE-43C0-B307-386FD4191CEA}"/>
              </a:ext>
            </a:extLst>
          </p:cNvPr>
          <p:cNvSpPr>
            <a:spLocks noGrp="1"/>
          </p:cNvSpPr>
          <p:nvPr>
            <p:ph type="pic" sz="quarter" idx="20" hasCustomPrompt="1"/>
          </p:nvPr>
        </p:nvSpPr>
        <p:spPr bwMode="gray">
          <a:xfrm>
            <a:off x="8132574" y="1177437"/>
            <a:ext cx="3469069" cy="2068558"/>
          </a:xfrm>
          <a:blipFill>
            <a:blip r:embed="rId2"/>
            <a:stretch>
              <a:fillRect/>
            </a:stretch>
          </a:blipFill>
          <a:effectLst>
            <a:outerShdw blurRad="152400" sx="102000" sy="102000" algn="ctr" rotWithShape="0">
              <a:prstClr val="black">
                <a:alpha val="20000"/>
              </a:prstClr>
            </a:outerShdw>
          </a:effectLst>
        </p:spPr>
        <p:txBody>
          <a:bodyPr vert="horz" wrap="square" lIns="0" tIns="0" rIns="0" bIns="7315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A6910918-77C3-4CB0-B84F-86F28F5496E1}"/>
              </a:ext>
            </a:extLst>
          </p:cNvPr>
          <p:cNvSpPr>
            <a:spLocks noGrp="1"/>
          </p:cNvSpPr>
          <p:nvPr>
            <p:ph type="body" sz="quarter" idx="21"/>
          </p:nvPr>
        </p:nvSpPr>
        <p:spPr>
          <a:xfrm>
            <a:off x="584198" y="6018372"/>
            <a:ext cx="3469069" cy="246221"/>
          </a:xfrm>
        </p:spPr>
        <p:txBody>
          <a:bodyPr/>
          <a:lstStyle>
            <a:lvl1pPr marL="0" indent="0" algn="l">
              <a:spcBef>
                <a:spcPts val="0"/>
              </a:spcBef>
              <a:buNone/>
              <a:defRPr sz="1600"/>
            </a:lvl1pPr>
          </a:lstStyle>
          <a:p>
            <a:pPr lvl="0"/>
            <a:r>
              <a:rPr lang="en-US"/>
              <a:t>Click to edit Master text styles</a:t>
            </a:r>
          </a:p>
        </p:txBody>
      </p:sp>
      <p:sp>
        <p:nvSpPr>
          <p:cNvPr id="22" name="Picture Placeholder" descr="This photo is a 'placeholder' only. Drag or drop your photo here, or click and tap the center to insert a photo.">
            <a:extLst>
              <a:ext uri="{FF2B5EF4-FFF2-40B4-BE49-F238E27FC236}">
                <a16:creationId xmlns:a16="http://schemas.microsoft.com/office/drawing/2014/main" id="{1D689E5C-AD5E-4A91-87A6-E55AA726DDE6}"/>
              </a:ext>
            </a:extLst>
          </p:cNvPr>
          <p:cNvSpPr>
            <a:spLocks noGrp="1"/>
          </p:cNvSpPr>
          <p:nvPr>
            <p:ph type="pic" sz="quarter" idx="22" hasCustomPrompt="1"/>
          </p:nvPr>
        </p:nvSpPr>
        <p:spPr bwMode="gray">
          <a:xfrm>
            <a:off x="588262" y="3897902"/>
            <a:ext cx="3469069" cy="2068558"/>
          </a:xfrm>
          <a:blipFill>
            <a:blip r:embed="rId2"/>
            <a:stretch>
              <a:fillRect/>
            </a:stretch>
          </a:blipFill>
          <a:effectLst>
            <a:outerShdw blurRad="152400" sx="102000" sy="102000" algn="ctr" rotWithShape="0">
              <a:prstClr val="black">
                <a:alpha val="20000"/>
              </a:prstClr>
            </a:outerShdw>
          </a:effectLst>
        </p:spPr>
        <p:txBody>
          <a:bodyPr vert="horz" wrap="square" lIns="0" tIns="0" rIns="0" bIns="7315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3" name="Text Placeholder 3">
            <a:extLst>
              <a:ext uri="{FF2B5EF4-FFF2-40B4-BE49-F238E27FC236}">
                <a16:creationId xmlns:a16="http://schemas.microsoft.com/office/drawing/2014/main" id="{633DBE78-A931-4D22-8064-1F41CEC37F96}"/>
              </a:ext>
            </a:extLst>
          </p:cNvPr>
          <p:cNvSpPr>
            <a:spLocks noGrp="1"/>
          </p:cNvSpPr>
          <p:nvPr>
            <p:ph type="body" sz="quarter" idx="23"/>
          </p:nvPr>
        </p:nvSpPr>
        <p:spPr>
          <a:xfrm>
            <a:off x="4358386" y="6018372"/>
            <a:ext cx="3469069" cy="246221"/>
          </a:xfrm>
        </p:spPr>
        <p:txBody>
          <a:bodyPr/>
          <a:lstStyle>
            <a:lvl1pPr marL="0" indent="0" algn="l">
              <a:spcBef>
                <a:spcPts val="0"/>
              </a:spcBef>
              <a:buNone/>
              <a:defRPr sz="1600"/>
            </a:lvl1pPr>
          </a:lstStyle>
          <a:p>
            <a:pPr lvl="0"/>
            <a:r>
              <a:rPr lang="en-US"/>
              <a:t>Click to edit Master text styles</a:t>
            </a:r>
          </a:p>
        </p:txBody>
      </p:sp>
      <p:sp>
        <p:nvSpPr>
          <p:cNvPr id="24" name="Picture Placeholder" descr="This photo is a 'placeholder' only. Drag or drop your photo here, or click and tap the center to insert a photo.">
            <a:extLst>
              <a:ext uri="{FF2B5EF4-FFF2-40B4-BE49-F238E27FC236}">
                <a16:creationId xmlns:a16="http://schemas.microsoft.com/office/drawing/2014/main" id="{EFD0E6C4-D2B8-43AC-82C6-9274C0DEF90B}"/>
              </a:ext>
            </a:extLst>
          </p:cNvPr>
          <p:cNvSpPr>
            <a:spLocks noGrp="1"/>
          </p:cNvSpPr>
          <p:nvPr>
            <p:ph type="pic" sz="quarter" idx="24" hasCustomPrompt="1"/>
          </p:nvPr>
        </p:nvSpPr>
        <p:spPr bwMode="gray">
          <a:xfrm>
            <a:off x="4362450" y="3897902"/>
            <a:ext cx="3469069" cy="2068558"/>
          </a:xfrm>
          <a:blipFill>
            <a:blip r:embed="rId2"/>
            <a:stretch>
              <a:fillRect/>
            </a:stretch>
          </a:blipFill>
          <a:effectLst>
            <a:outerShdw blurRad="152400" sx="102000" sy="102000" algn="ctr" rotWithShape="0">
              <a:prstClr val="black">
                <a:alpha val="20000"/>
              </a:prstClr>
            </a:outerShdw>
          </a:effectLst>
        </p:spPr>
        <p:txBody>
          <a:bodyPr vert="horz" wrap="square" lIns="0" tIns="0" rIns="0" bIns="7315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5" name="Text Placeholder 3">
            <a:extLst>
              <a:ext uri="{FF2B5EF4-FFF2-40B4-BE49-F238E27FC236}">
                <a16:creationId xmlns:a16="http://schemas.microsoft.com/office/drawing/2014/main" id="{4BB6EBFA-9280-4898-8136-05F02689B792}"/>
              </a:ext>
            </a:extLst>
          </p:cNvPr>
          <p:cNvSpPr>
            <a:spLocks noGrp="1"/>
          </p:cNvSpPr>
          <p:nvPr>
            <p:ph type="body" sz="quarter" idx="25"/>
          </p:nvPr>
        </p:nvSpPr>
        <p:spPr>
          <a:xfrm>
            <a:off x="8128510" y="6018372"/>
            <a:ext cx="3469069" cy="246221"/>
          </a:xfrm>
        </p:spPr>
        <p:txBody>
          <a:bodyPr/>
          <a:lstStyle>
            <a:lvl1pPr marL="0" indent="0" algn="l">
              <a:spcBef>
                <a:spcPts val="0"/>
              </a:spcBef>
              <a:buNone/>
              <a:defRPr sz="1600"/>
            </a:lvl1pPr>
          </a:lstStyle>
          <a:p>
            <a:pPr lvl="0"/>
            <a:r>
              <a:rPr lang="en-US"/>
              <a:t>Click to edit Master text styles</a:t>
            </a:r>
          </a:p>
        </p:txBody>
      </p:sp>
      <p:sp>
        <p:nvSpPr>
          <p:cNvPr id="26" name="Picture Placeholder" descr="This photo is a 'placeholder' only. Drag or drop your photo here, or click and tap the center to insert a photo.">
            <a:extLst>
              <a:ext uri="{FF2B5EF4-FFF2-40B4-BE49-F238E27FC236}">
                <a16:creationId xmlns:a16="http://schemas.microsoft.com/office/drawing/2014/main" id="{CA962D04-57E2-4BB5-8BA7-38F1F8D7CEEB}"/>
              </a:ext>
            </a:extLst>
          </p:cNvPr>
          <p:cNvSpPr>
            <a:spLocks noGrp="1"/>
          </p:cNvSpPr>
          <p:nvPr>
            <p:ph type="pic" sz="quarter" idx="26" hasCustomPrompt="1"/>
          </p:nvPr>
        </p:nvSpPr>
        <p:spPr bwMode="gray">
          <a:xfrm>
            <a:off x="8132574" y="3897902"/>
            <a:ext cx="3469069" cy="2068558"/>
          </a:xfrm>
          <a:blipFill>
            <a:blip r:embed="rId2"/>
            <a:stretch>
              <a:fillRect/>
            </a:stretch>
          </a:blipFill>
          <a:effectLst>
            <a:outerShdw blurRad="152400" sx="102000" sy="102000" algn="ctr" rotWithShape="0">
              <a:prstClr val="black">
                <a:alpha val="20000"/>
              </a:prstClr>
            </a:outerShdw>
          </a:effectLst>
        </p:spPr>
        <p:txBody>
          <a:bodyPr vert="horz" wrap="square" lIns="0" tIns="0" rIns="0" bIns="7315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7" name="TextBox 26">
            <a:extLst>
              <a:ext uri="{FF2B5EF4-FFF2-40B4-BE49-F238E27FC236}">
                <a16:creationId xmlns:a16="http://schemas.microsoft.com/office/drawing/2014/main" id="{69D13E91-C0D3-4150-9C42-87C58EAA500A}"/>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73239690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2448">
          <p15:clr>
            <a:srgbClr val="5ACBF0"/>
          </p15:clr>
        </p15:guide>
        <p15:guide id="9" pos="5123">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1436688"/>
            <a:ext cx="3494088" cy="4832350"/>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
        <p:nvSpPr>
          <p:cNvPr id="5" name="TextBox 4">
            <a:extLst>
              <a:ext uri="{FF2B5EF4-FFF2-40B4-BE49-F238E27FC236}">
                <a16:creationId xmlns:a16="http://schemas.microsoft.com/office/drawing/2014/main" id="{FCE0B57E-CAD9-49D5-AAF1-B38127453930}"/>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1264522465"/>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F4DC27-C739-47C0-B75E-1E44D01FE71E}"/>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DC9A3E9C-59BF-4F16-8940-588A303E6E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8565752D-75A5-4099-8161-C7AC923F2B6C}"/>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4BEC2F5D-174A-407D-A3F9-8CD7C597AE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F0315BD1-6819-4D98-94CD-DB63DC3715D9}"/>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F3D3A707-F0F6-4BCE-8ABB-9768BB2FF670}"/>
              </a:ext>
            </a:extLst>
          </p:cNvPr>
          <p:cNvSpPr>
            <a:spLocks noGrp="1"/>
          </p:cNvSpPr>
          <p:nvPr>
            <p:ph type="dt" sz="half" idx="10"/>
          </p:nvPr>
        </p:nvSpPr>
        <p:spPr/>
        <p:txBody>
          <a:bodyPr/>
          <a:lstStyle/>
          <a:p>
            <a:fld id="{532ACBAE-2512-43C5-B29A-3360642EC111}" type="datetimeFigureOut">
              <a:rPr lang="de-DE" smtClean="0"/>
              <a:t>22.06.2021</a:t>
            </a:fld>
            <a:endParaRPr lang="de-DE"/>
          </a:p>
        </p:txBody>
      </p:sp>
      <p:sp>
        <p:nvSpPr>
          <p:cNvPr id="8" name="Fußzeilenplatzhalter 7">
            <a:extLst>
              <a:ext uri="{FF2B5EF4-FFF2-40B4-BE49-F238E27FC236}">
                <a16:creationId xmlns:a16="http://schemas.microsoft.com/office/drawing/2014/main" id="{D8393A68-8618-4363-8AED-A2491E076929}"/>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3BBE85A9-2CFD-425B-AEF4-EE0FB1EF4D41}"/>
              </a:ext>
            </a:extLst>
          </p:cNvPr>
          <p:cNvSpPr>
            <a:spLocks noGrp="1"/>
          </p:cNvSpPr>
          <p:nvPr>
            <p:ph type="sldNum" sz="quarter" idx="12"/>
          </p:nvPr>
        </p:nvSpPr>
        <p:spPr/>
        <p:txBody>
          <a:bodyPr/>
          <a:lstStyle/>
          <a:p>
            <a:fld id="{6FB07826-A65F-4BF1-B5C3-4E2D414F9E02}" type="slidenum">
              <a:rPr lang="de-DE" smtClean="0"/>
              <a:t>‹Nr.›</a:t>
            </a:fld>
            <a:endParaRPr lang="de-DE"/>
          </a:p>
        </p:txBody>
      </p:sp>
    </p:spTree>
    <p:extLst>
      <p:ext uri="{BB962C8B-B14F-4D97-AF65-F5344CB8AC3E}">
        <p14:creationId xmlns:p14="http://schemas.microsoft.com/office/powerpoint/2010/main" val="28059772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Dark blue) -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accent1"/>
          </a:solidFill>
          <a:ln>
            <a:noFill/>
            <a:headEnd type="none" w="med" len="med"/>
            <a:tailEnd type="none" w="med" len="med"/>
          </a:ln>
          <a:effectLst>
            <a:outerShdw blurRad="1524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259325485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White) -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382336-8312-4A74-994C-BBC0184437B0}"/>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sp>
        <p:nvSpPr>
          <p:cNvPr id="5" name="TextBox 4">
            <a:extLst>
              <a:ext uri="{FF2B5EF4-FFF2-40B4-BE49-F238E27FC236}">
                <a16:creationId xmlns:a16="http://schemas.microsoft.com/office/drawing/2014/main" id="{4D72C4E2-E278-41FD-9A00-225598112ECE}"/>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172531953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Gray) - Conte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1">
              <a:lumMod val="95000"/>
            </a:schemeClr>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
        <p:nvSpPr>
          <p:cNvPr id="7" name="TextBox 6">
            <a:extLst>
              <a:ext uri="{FF2B5EF4-FFF2-40B4-BE49-F238E27FC236}">
                <a16:creationId xmlns:a16="http://schemas.microsoft.com/office/drawing/2014/main" id="{7CA9D495-7BC4-40A1-95FA-588C524EBFC4}"/>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85983644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Gray title - 5 icon lis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1">
              <a:lumMod val="95000"/>
            </a:schemeClr>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a:extLst>
              <a:ext uri="{FF2B5EF4-FFF2-40B4-BE49-F238E27FC236}">
                <a16:creationId xmlns:a16="http://schemas.microsoft.com/office/drawing/2014/main" id="{B81CDEAF-6103-42B3-894B-1F3C4BAB4333}"/>
              </a:ext>
              <a:ext uri="{C183D7F6-B498-43B3-948B-1728B52AA6E4}">
                <adec:decorative xmlns:adec="http://schemas.microsoft.com/office/drawing/2017/decorative" val="1"/>
              </a:ext>
            </a:extLst>
          </p:cNvPr>
          <p:cNvSpPr/>
          <p:nvPr userDrawn="1"/>
        </p:nvSpPr>
        <p:spPr bwMode="blackWhite">
          <a:xfrm>
            <a:off x="4356100" y="0"/>
            <a:ext cx="7835900" cy="6858000"/>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6787620" y="976233"/>
            <a:ext cx="4793154" cy="276999"/>
          </a:xfrm>
        </p:spPr>
        <p:txBody>
          <a:bodyPr anchor="ctr" anchorCtr="0"/>
          <a:lstStyle>
            <a:lvl1pPr marL="0" indent="0">
              <a:spcBef>
                <a:spcPts val="0"/>
              </a:spcBef>
              <a:spcAft>
                <a:spcPts val="600"/>
              </a:spcAft>
              <a:buNone/>
              <a:defRPr sz="1800"/>
            </a:lvl1pPr>
            <a:lvl2pPr marL="228600" indent="0">
              <a:buNone/>
              <a:defRPr/>
            </a:lvl2pPr>
          </a:lstStyle>
          <a:p>
            <a:pPr lvl="0"/>
            <a:r>
              <a:rPr lang="en-US"/>
              <a:t>Click to edit Master text styles</a:t>
            </a:r>
          </a:p>
        </p:txBody>
      </p:sp>
      <p:sp>
        <p:nvSpPr>
          <p:cNvPr id="7" name="TextBox 6">
            <a:extLst>
              <a:ext uri="{FF2B5EF4-FFF2-40B4-BE49-F238E27FC236}">
                <a16:creationId xmlns:a16="http://schemas.microsoft.com/office/drawing/2014/main" id="{7CA9D495-7BC4-40A1-95FA-588C524EBFC4}"/>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
        <p:nvSpPr>
          <p:cNvPr id="15" name="Oval 14">
            <a:extLst>
              <a:ext uri="{FF2B5EF4-FFF2-40B4-BE49-F238E27FC236}">
                <a16:creationId xmlns:a16="http://schemas.microsoft.com/office/drawing/2014/main" id="{E1E87194-7FE3-4BAD-AF4D-49F1823EEAE9}"/>
              </a:ext>
            </a:extLst>
          </p:cNvPr>
          <p:cNvSpPr/>
          <p:nvPr/>
        </p:nvSpPr>
        <p:spPr bwMode="auto">
          <a:xfrm>
            <a:off x="5732794" y="1890565"/>
            <a:ext cx="739959" cy="739959"/>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36" name="Oval 35">
            <a:extLst>
              <a:ext uri="{FF2B5EF4-FFF2-40B4-BE49-F238E27FC236}">
                <a16:creationId xmlns:a16="http://schemas.microsoft.com/office/drawing/2014/main" id="{8E506F3B-DC3F-4486-8433-C96948E00CEB}"/>
              </a:ext>
            </a:extLst>
          </p:cNvPr>
          <p:cNvSpPr/>
          <p:nvPr/>
        </p:nvSpPr>
        <p:spPr bwMode="auto">
          <a:xfrm>
            <a:off x="5732794" y="744753"/>
            <a:ext cx="739959" cy="739959"/>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54" name="Oval 53">
            <a:extLst>
              <a:ext uri="{FF2B5EF4-FFF2-40B4-BE49-F238E27FC236}">
                <a16:creationId xmlns:a16="http://schemas.microsoft.com/office/drawing/2014/main" id="{CB7FB382-FACF-4EEB-98C3-7D53959B9B70}"/>
              </a:ext>
            </a:extLst>
          </p:cNvPr>
          <p:cNvSpPr/>
          <p:nvPr/>
        </p:nvSpPr>
        <p:spPr bwMode="auto">
          <a:xfrm>
            <a:off x="5732794" y="5328001"/>
            <a:ext cx="739959" cy="739959"/>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62" name="Oval 61">
            <a:extLst>
              <a:ext uri="{FF2B5EF4-FFF2-40B4-BE49-F238E27FC236}">
                <a16:creationId xmlns:a16="http://schemas.microsoft.com/office/drawing/2014/main" id="{E182269C-F1FE-41FB-902F-B3AFDF88CC04}"/>
              </a:ext>
            </a:extLst>
          </p:cNvPr>
          <p:cNvSpPr/>
          <p:nvPr/>
        </p:nvSpPr>
        <p:spPr bwMode="auto">
          <a:xfrm>
            <a:off x="5732794" y="4182189"/>
            <a:ext cx="739959" cy="739959"/>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73" name="Oval 72">
            <a:extLst>
              <a:ext uri="{FF2B5EF4-FFF2-40B4-BE49-F238E27FC236}">
                <a16:creationId xmlns:a16="http://schemas.microsoft.com/office/drawing/2014/main" id="{BC8FF0B1-90D3-451E-9309-F122FBDFD489}"/>
              </a:ext>
            </a:extLst>
          </p:cNvPr>
          <p:cNvSpPr/>
          <p:nvPr/>
        </p:nvSpPr>
        <p:spPr bwMode="auto">
          <a:xfrm>
            <a:off x="5732794" y="3036377"/>
            <a:ext cx="739959" cy="739959"/>
          </a:xfrm>
          <a:prstGeom prst="ellipse">
            <a:avLst/>
          </a:prstGeom>
          <a:solidFill>
            <a:schemeClr val="bg1"/>
          </a:solidFill>
          <a:ln>
            <a:noFill/>
            <a:headEnd type="none" w="med" len="med"/>
            <a:tailEnd type="none" w="med" len="med"/>
          </a:ln>
          <a:effectLst>
            <a:outerShdw blurRad="152400" sx="102000" sy="102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78" name="Text Placeholder 6">
            <a:extLst>
              <a:ext uri="{FF2B5EF4-FFF2-40B4-BE49-F238E27FC236}">
                <a16:creationId xmlns:a16="http://schemas.microsoft.com/office/drawing/2014/main" id="{6AF9F175-6681-4A65-94F5-276BA5C80906}"/>
              </a:ext>
            </a:extLst>
          </p:cNvPr>
          <p:cNvSpPr>
            <a:spLocks noGrp="1"/>
          </p:cNvSpPr>
          <p:nvPr userDrawn="1">
            <p:ph type="body" sz="quarter" idx="11"/>
          </p:nvPr>
        </p:nvSpPr>
        <p:spPr>
          <a:xfrm>
            <a:off x="6787620" y="2122045"/>
            <a:ext cx="4793154" cy="276999"/>
          </a:xfrm>
        </p:spPr>
        <p:txBody>
          <a:bodyPr anchor="ctr" anchorCtr="0"/>
          <a:lstStyle>
            <a:lvl1pPr marL="0" indent="0">
              <a:spcBef>
                <a:spcPts val="0"/>
              </a:spcBef>
              <a:spcAft>
                <a:spcPts val="600"/>
              </a:spcAft>
              <a:buNone/>
              <a:defRPr sz="1800"/>
            </a:lvl1pPr>
            <a:lvl2pPr marL="228600" indent="0">
              <a:buNone/>
              <a:defRPr/>
            </a:lvl2pPr>
          </a:lstStyle>
          <a:p>
            <a:pPr lvl="0"/>
            <a:r>
              <a:rPr lang="en-US"/>
              <a:t>Click to edit Master text styles</a:t>
            </a:r>
          </a:p>
        </p:txBody>
      </p:sp>
      <p:sp>
        <p:nvSpPr>
          <p:cNvPr id="79" name="Text Placeholder 6">
            <a:extLst>
              <a:ext uri="{FF2B5EF4-FFF2-40B4-BE49-F238E27FC236}">
                <a16:creationId xmlns:a16="http://schemas.microsoft.com/office/drawing/2014/main" id="{3047C228-171C-477B-B53B-53662E6F44A6}"/>
              </a:ext>
            </a:extLst>
          </p:cNvPr>
          <p:cNvSpPr>
            <a:spLocks noGrp="1"/>
          </p:cNvSpPr>
          <p:nvPr userDrawn="1">
            <p:ph type="body" sz="quarter" idx="12"/>
          </p:nvPr>
        </p:nvSpPr>
        <p:spPr>
          <a:xfrm>
            <a:off x="6787620" y="3267857"/>
            <a:ext cx="4793154" cy="276999"/>
          </a:xfrm>
        </p:spPr>
        <p:txBody>
          <a:bodyPr anchor="ctr" anchorCtr="0"/>
          <a:lstStyle>
            <a:lvl1pPr marL="0" indent="0">
              <a:spcBef>
                <a:spcPts val="0"/>
              </a:spcBef>
              <a:spcAft>
                <a:spcPts val="600"/>
              </a:spcAft>
              <a:buNone/>
              <a:defRPr sz="1800"/>
            </a:lvl1pPr>
            <a:lvl2pPr marL="228600" indent="0">
              <a:buNone/>
              <a:defRPr/>
            </a:lvl2pPr>
          </a:lstStyle>
          <a:p>
            <a:pPr lvl="0"/>
            <a:r>
              <a:rPr lang="en-US"/>
              <a:t>Click to edit Master text styles</a:t>
            </a:r>
          </a:p>
        </p:txBody>
      </p:sp>
      <p:sp>
        <p:nvSpPr>
          <p:cNvPr id="80" name="Text Placeholder 6">
            <a:extLst>
              <a:ext uri="{FF2B5EF4-FFF2-40B4-BE49-F238E27FC236}">
                <a16:creationId xmlns:a16="http://schemas.microsoft.com/office/drawing/2014/main" id="{91CEF908-EE06-4776-AF85-E846F4B428C1}"/>
              </a:ext>
            </a:extLst>
          </p:cNvPr>
          <p:cNvSpPr>
            <a:spLocks noGrp="1"/>
          </p:cNvSpPr>
          <p:nvPr userDrawn="1">
            <p:ph type="body" sz="quarter" idx="13"/>
          </p:nvPr>
        </p:nvSpPr>
        <p:spPr>
          <a:xfrm>
            <a:off x="6787620" y="4413669"/>
            <a:ext cx="4793154" cy="276999"/>
          </a:xfrm>
        </p:spPr>
        <p:txBody>
          <a:bodyPr anchor="ctr" anchorCtr="0"/>
          <a:lstStyle>
            <a:lvl1pPr marL="0" indent="0">
              <a:spcBef>
                <a:spcPts val="0"/>
              </a:spcBef>
              <a:spcAft>
                <a:spcPts val="600"/>
              </a:spcAft>
              <a:buNone/>
              <a:defRPr sz="1800"/>
            </a:lvl1pPr>
            <a:lvl2pPr marL="228600" indent="0">
              <a:buNone/>
              <a:defRPr/>
            </a:lvl2pPr>
          </a:lstStyle>
          <a:p>
            <a:pPr lvl="0"/>
            <a:r>
              <a:rPr lang="en-US"/>
              <a:t>Click to edit Master text styles</a:t>
            </a:r>
          </a:p>
        </p:txBody>
      </p:sp>
      <p:sp>
        <p:nvSpPr>
          <p:cNvPr id="81" name="Text Placeholder 6">
            <a:extLst>
              <a:ext uri="{FF2B5EF4-FFF2-40B4-BE49-F238E27FC236}">
                <a16:creationId xmlns:a16="http://schemas.microsoft.com/office/drawing/2014/main" id="{56E4B84A-F200-4DD0-A35C-6DD97A8B8A05}"/>
              </a:ext>
            </a:extLst>
          </p:cNvPr>
          <p:cNvSpPr>
            <a:spLocks noGrp="1"/>
          </p:cNvSpPr>
          <p:nvPr userDrawn="1">
            <p:ph type="body" sz="quarter" idx="14"/>
          </p:nvPr>
        </p:nvSpPr>
        <p:spPr>
          <a:xfrm>
            <a:off x="6787620" y="5559481"/>
            <a:ext cx="4793154" cy="276999"/>
          </a:xfrm>
        </p:spPr>
        <p:txBody>
          <a:bodyPr anchor="ctr" anchorCtr="0"/>
          <a:lstStyle>
            <a:lvl1pPr marL="0" indent="0">
              <a:spcBef>
                <a:spcPts val="0"/>
              </a:spcBef>
              <a:spcAft>
                <a:spcPts val="600"/>
              </a:spcAft>
              <a:buNone/>
              <a:defRPr sz="1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74187513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plit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E737715-EFA0-4044-B14B-C86ADE3789F4}"/>
              </a:ext>
              <a:ext uri="{C183D7F6-B498-43B3-948B-1728B52AA6E4}">
                <adec:decorative xmlns:adec="http://schemas.microsoft.com/office/drawing/2017/decorative" val="1"/>
              </a:ext>
            </a:extLst>
          </p:cNvPr>
          <p:cNvSpPr/>
          <p:nvPr userDrawn="1"/>
        </p:nvSpPr>
        <p:spPr bwMode="blackWhite">
          <a:xfrm>
            <a:off x="0" y="0"/>
            <a:ext cx="6096000" cy="6858000"/>
          </a:xfrm>
          <a:prstGeom prst="rect">
            <a:avLst/>
          </a:prstGeom>
          <a:solidFill>
            <a:schemeClr val="bg1">
              <a:lumMod val="95000"/>
            </a:schemeClr>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a:extLst>
              <a:ext uri="{FF2B5EF4-FFF2-40B4-BE49-F238E27FC236}">
                <a16:creationId xmlns:a16="http://schemas.microsoft.com/office/drawing/2014/main" id="{F6BF09AD-256C-4936-AE70-97DE6263A6AB}"/>
              </a:ext>
              <a:ext uri="{C183D7F6-B498-43B3-948B-1728B52AA6E4}">
                <adec:decorative xmlns:adec="http://schemas.microsoft.com/office/drawing/2017/decorative" val="1"/>
              </a:ext>
            </a:extLst>
          </p:cNvPr>
          <p:cNvSpPr/>
          <p:nvPr userDrawn="1"/>
        </p:nvSpPr>
        <p:spPr bwMode="blackWhite">
          <a:xfrm>
            <a:off x="6096000" y="0"/>
            <a:ext cx="6096000" cy="6858000"/>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10" name="Title 2">
            <a:extLst>
              <a:ext uri="{FF2B5EF4-FFF2-40B4-BE49-F238E27FC236}">
                <a16:creationId xmlns:a16="http://schemas.microsoft.com/office/drawing/2014/main" id="{869A0AB1-6BB3-426F-95C2-2312D294D230}"/>
              </a:ext>
            </a:extLst>
          </p:cNvPr>
          <p:cNvSpPr>
            <a:spLocks noGrp="1"/>
          </p:cNvSpPr>
          <p:nvPr>
            <p:ph type="title"/>
          </p:nvPr>
        </p:nvSpPr>
        <p:spPr>
          <a:xfrm>
            <a:off x="588264" y="3244334"/>
            <a:ext cx="4593336" cy="369332"/>
          </a:xfrm>
        </p:spPr>
        <p:txBody>
          <a:bodyPr anchor="ctr" anchorCtr="0"/>
          <a:lstStyle>
            <a:lvl1pPr>
              <a:defRPr sz="2400"/>
            </a:lvl1pPr>
          </a:lstStyle>
          <a:p>
            <a:r>
              <a:rPr lang="en-US"/>
              <a:t>Click to edit Master title style</a:t>
            </a:r>
          </a:p>
        </p:txBody>
      </p:sp>
      <p:sp>
        <p:nvSpPr>
          <p:cNvPr id="12" name="Title 2">
            <a:extLst>
              <a:ext uri="{FF2B5EF4-FFF2-40B4-BE49-F238E27FC236}">
                <a16:creationId xmlns:a16="http://schemas.microsoft.com/office/drawing/2014/main" id="{DCF6396D-67B6-4D04-9611-73F20A4963F7}"/>
              </a:ext>
            </a:extLst>
          </p:cNvPr>
          <p:cNvSpPr txBox="1">
            <a:spLocks/>
          </p:cNvSpPr>
          <p:nvPr userDrawn="1"/>
        </p:nvSpPr>
        <p:spPr>
          <a:xfrm>
            <a:off x="6684264" y="3244334"/>
            <a:ext cx="4593336" cy="369332"/>
          </a:xfrm>
          <a:prstGeom prst="rect">
            <a:avLst/>
          </a:prstGeom>
        </p:spPr>
        <p:txBody>
          <a:bodyPr vert="horz" wrap="square" lIns="0" tIns="0" rIns="0" bIns="0" rtlCol="0" anchor="ctr" anchorCtr="0">
            <a:spAutoFit/>
          </a:bodyPr>
          <a:lstStyle>
            <a:lvl1pPr algn="l" defTabSz="932742" rtl="0" eaLnBrk="1" latinLnBrk="0" hangingPunct="1">
              <a:lnSpc>
                <a:spcPct val="1000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r>
              <a:rPr lang="en-US" sz="2400"/>
              <a:t>Click to edit Master title style</a:t>
            </a:r>
          </a:p>
        </p:txBody>
      </p:sp>
      <p:sp>
        <p:nvSpPr>
          <p:cNvPr id="14" name="TextBox 13">
            <a:extLst>
              <a:ext uri="{FF2B5EF4-FFF2-40B4-BE49-F238E27FC236}">
                <a16:creationId xmlns:a16="http://schemas.microsoft.com/office/drawing/2014/main" id="{F691E081-F473-4023-A819-598B37820B08}"/>
              </a:ext>
            </a:extLst>
          </p:cNvPr>
          <p:cNvSpPr txBox="1"/>
          <p:nvPr userDrawn="1"/>
        </p:nvSpPr>
        <p:spPr>
          <a:xfrm>
            <a:off x="588264" y="6605851"/>
            <a:ext cx="1840247" cy="12311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320479097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mp; Right side boxe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910B715-8602-489B-BF0F-5C5C889DA65E}"/>
              </a:ext>
              <a:ext uri="{C183D7F6-B498-43B3-948B-1728B52AA6E4}">
                <adec:decorative xmlns:adec="http://schemas.microsoft.com/office/drawing/2017/decorative" val="1"/>
              </a:ext>
            </a:extLst>
          </p:cNvPr>
          <p:cNvSpPr/>
          <p:nvPr userDrawn="1"/>
        </p:nvSpPr>
        <p:spPr bwMode="blackWhite">
          <a:xfrm>
            <a:off x="4356100" y="0"/>
            <a:ext cx="7835900" cy="6858000"/>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875002"/>
            <a:ext cx="3058160" cy="1107996"/>
          </a:xfrm>
        </p:spPr>
        <p:txBody>
          <a:bodyPr anchor="ctr" anchorCtr="0"/>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5200650" y="585788"/>
            <a:ext cx="6406642" cy="5683248"/>
          </a:xfrm>
        </p:spPr>
        <p:txBody>
          <a:bodyPr anchor="ctr" anchorCtr="0">
            <a:normAutofit/>
          </a:bodyPr>
          <a:lstStyle>
            <a:lvl1pPr marL="274320" indent="-274320">
              <a:spcAft>
                <a:spcPts val="1200"/>
              </a:spcAft>
              <a:buClr>
                <a:schemeClr val="tx1">
                  <a:lumMod val="50000"/>
                  <a:lumOff val="50000"/>
                </a:schemeClr>
              </a:buClr>
              <a:buSzPct val="100000"/>
              <a:buFont typeface="Arial" panose="020B0604020202020204" pitchFamily="34" charset="0"/>
              <a:buChar char="•"/>
              <a:defRPr sz="2400"/>
            </a:lvl1pPr>
            <a:lvl2pPr marL="228600" indent="0">
              <a:buNone/>
              <a:defRPr/>
            </a:lvl2pPr>
          </a:lstStyle>
          <a:p>
            <a:pPr lvl="0"/>
            <a:r>
              <a:rPr lang="en-US"/>
              <a:t>Click to edit Master text styles</a:t>
            </a:r>
          </a:p>
        </p:txBody>
      </p:sp>
      <p:sp>
        <p:nvSpPr>
          <p:cNvPr id="8" name="TextBox 7">
            <a:extLst>
              <a:ext uri="{FF2B5EF4-FFF2-40B4-BE49-F238E27FC236}">
                <a16:creationId xmlns:a16="http://schemas.microsoft.com/office/drawing/2014/main" id="{0BE058B9-ABA0-4FF5-808D-DD05C531B05D}"/>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945197636"/>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mp; 2 rows boxe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8EEA41C-CC7A-46B6-8999-333369687C40}"/>
              </a:ext>
              <a:ext uri="{C183D7F6-B498-43B3-948B-1728B52AA6E4}">
                <adec:decorative xmlns:adec="http://schemas.microsoft.com/office/drawing/2017/decorative" val="1"/>
              </a:ext>
            </a:extLst>
          </p:cNvPr>
          <p:cNvSpPr/>
          <p:nvPr userDrawn="1"/>
        </p:nvSpPr>
        <p:spPr bwMode="blackWhite">
          <a:xfrm>
            <a:off x="4939791" y="600593"/>
            <a:ext cx="6958522" cy="2758040"/>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875002"/>
            <a:ext cx="3468956" cy="1107996"/>
          </a:xfrm>
        </p:spPr>
        <p:txBody>
          <a:bodyPr anchor="ctr" anchorCtr="0"/>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5449996" y="1004888"/>
            <a:ext cx="5951429" cy="1949450"/>
          </a:xfrm>
        </p:spPr>
        <p:txBody>
          <a:bodyPr anchor="ctr" anchorCtr="0">
            <a:normAutofit/>
          </a:bodyPr>
          <a:lstStyle>
            <a:lvl1pPr marL="0" indent="0">
              <a:spcAft>
                <a:spcPts val="1200"/>
              </a:spcAft>
              <a:buNone/>
              <a:defRPr sz="2400"/>
            </a:lvl1pPr>
            <a:lvl2pPr marL="228600" indent="0">
              <a:buNone/>
              <a:defRPr/>
            </a:lvl2pPr>
          </a:lstStyle>
          <a:p>
            <a:pPr lvl="0"/>
            <a:r>
              <a:rPr lang="en-US"/>
              <a:t>Click to edit Master text styles</a:t>
            </a:r>
          </a:p>
        </p:txBody>
      </p:sp>
      <p:sp>
        <p:nvSpPr>
          <p:cNvPr id="6" name="Rectangle 5">
            <a:extLst>
              <a:ext uri="{FF2B5EF4-FFF2-40B4-BE49-F238E27FC236}">
                <a16:creationId xmlns:a16="http://schemas.microsoft.com/office/drawing/2014/main" id="{33522EF1-5068-4025-B51A-18B6E0279C4B}"/>
              </a:ext>
              <a:ext uri="{C183D7F6-B498-43B3-948B-1728B52AA6E4}">
                <adec:decorative xmlns:adec="http://schemas.microsoft.com/office/drawing/2017/decorative" val="1"/>
              </a:ext>
            </a:extLst>
          </p:cNvPr>
          <p:cNvSpPr/>
          <p:nvPr userDrawn="1"/>
        </p:nvSpPr>
        <p:spPr bwMode="blackWhite">
          <a:xfrm>
            <a:off x="4939791" y="3509963"/>
            <a:ext cx="6958522" cy="2758040"/>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6">
            <a:extLst>
              <a:ext uri="{FF2B5EF4-FFF2-40B4-BE49-F238E27FC236}">
                <a16:creationId xmlns:a16="http://schemas.microsoft.com/office/drawing/2014/main" id="{807D3AB2-2906-44B4-9ABE-DBBCA25522D8}"/>
              </a:ext>
            </a:extLst>
          </p:cNvPr>
          <p:cNvSpPr>
            <a:spLocks noGrp="1"/>
          </p:cNvSpPr>
          <p:nvPr>
            <p:ph type="body" sz="quarter" idx="11"/>
          </p:nvPr>
        </p:nvSpPr>
        <p:spPr>
          <a:xfrm>
            <a:off x="5449996" y="3914258"/>
            <a:ext cx="5951429" cy="1949450"/>
          </a:xfrm>
        </p:spPr>
        <p:txBody>
          <a:bodyPr anchor="ctr" anchorCtr="0">
            <a:normAutofit/>
          </a:bodyPr>
          <a:lstStyle>
            <a:lvl1pPr marL="0" indent="0">
              <a:spcAft>
                <a:spcPts val="1200"/>
              </a:spcAft>
              <a:buNone/>
              <a:defRPr sz="2400"/>
            </a:lvl1pPr>
            <a:lvl2pPr marL="228600" indent="0">
              <a:buNone/>
              <a:defRPr/>
            </a:lvl2pPr>
          </a:lstStyle>
          <a:p>
            <a:pPr lvl="0"/>
            <a:r>
              <a:rPr lang="en-US"/>
              <a:t>Click to edit Master text styles</a:t>
            </a:r>
          </a:p>
        </p:txBody>
      </p:sp>
      <p:sp>
        <p:nvSpPr>
          <p:cNvPr id="9" name="TextBox 8">
            <a:extLst>
              <a:ext uri="{FF2B5EF4-FFF2-40B4-BE49-F238E27FC236}">
                <a16:creationId xmlns:a16="http://schemas.microsoft.com/office/drawing/2014/main" id="{A2528D81-E4AD-44AE-96DE-26DEA27A13A1}"/>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2183916747"/>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mp; 3 rows boxe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8EEA41C-CC7A-46B6-8999-333369687C40}"/>
              </a:ext>
              <a:ext uri="{C183D7F6-B498-43B3-948B-1728B52AA6E4}">
                <adec:decorative xmlns:adec="http://schemas.microsoft.com/office/drawing/2017/decorative" val="1"/>
              </a:ext>
            </a:extLst>
          </p:cNvPr>
          <p:cNvSpPr/>
          <p:nvPr userDrawn="1"/>
        </p:nvSpPr>
        <p:spPr bwMode="blackWhite">
          <a:xfrm>
            <a:off x="4939791" y="602302"/>
            <a:ext cx="6958522" cy="1780930"/>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875002"/>
            <a:ext cx="3468956" cy="1107996"/>
          </a:xfrm>
        </p:spPr>
        <p:txBody>
          <a:bodyPr anchor="ctr" anchorCtr="0"/>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5449996" y="863365"/>
            <a:ext cx="5951429" cy="1258804"/>
          </a:xfrm>
        </p:spPr>
        <p:txBody>
          <a:bodyPr anchor="ctr" anchorCtr="0">
            <a:normAutofit/>
          </a:bodyPr>
          <a:lstStyle>
            <a:lvl1pPr marL="0" indent="0">
              <a:spcAft>
                <a:spcPts val="1200"/>
              </a:spcAft>
              <a:buNone/>
              <a:defRPr sz="2400"/>
            </a:lvl1pPr>
            <a:lvl2pPr marL="228600" indent="0">
              <a:buNone/>
              <a:defRPr/>
            </a:lvl2pPr>
          </a:lstStyle>
          <a:p>
            <a:pPr lvl="0"/>
            <a:r>
              <a:rPr lang="en-US"/>
              <a:t>Click to edit Master text styles</a:t>
            </a:r>
          </a:p>
        </p:txBody>
      </p:sp>
      <p:sp>
        <p:nvSpPr>
          <p:cNvPr id="9" name="Rectangle 8">
            <a:extLst>
              <a:ext uri="{FF2B5EF4-FFF2-40B4-BE49-F238E27FC236}">
                <a16:creationId xmlns:a16="http://schemas.microsoft.com/office/drawing/2014/main" id="{471C3553-A928-46D1-868F-E134C4E83DBD}"/>
              </a:ext>
              <a:ext uri="{C183D7F6-B498-43B3-948B-1728B52AA6E4}">
                <adec:decorative xmlns:adec="http://schemas.microsoft.com/office/drawing/2017/decorative" val="1"/>
              </a:ext>
            </a:extLst>
          </p:cNvPr>
          <p:cNvSpPr/>
          <p:nvPr userDrawn="1"/>
        </p:nvSpPr>
        <p:spPr bwMode="blackWhite">
          <a:xfrm>
            <a:off x="4939791" y="2549173"/>
            <a:ext cx="6958522" cy="1780930"/>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10" name="Text Placeholder 6">
            <a:extLst>
              <a:ext uri="{FF2B5EF4-FFF2-40B4-BE49-F238E27FC236}">
                <a16:creationId xmlns:a16="http://schemas.microsoft.com/office/drawing/2014/main" id="{852D2F65-C88D-405F-ABEC-8689E7BB2437}"/>
              </a:ext>
            </a:extLst>
          </p:cNvPr>
          <p:cNvSpPr>
            <a:spLocks noGrp="1"/>
          </p:cNvSpPr>
          <p:nvPr>
            <p:ph type="body" sz="quarter" idx="11"/>
          </p:nvPr>
        </p:nvSpPr>
        <p:spPr>
          <a:xfrm>
            <a:off x="5449996" y="2810236"/>
            <a:ext cx="5951429" cy="1258804"/>
          </a:xfrm>
        </p:spPr>
        <p:txBody>
          <a:bodyPr anchor="ctr" anchorCtr="0">
            <a:normAutofit/>
          </a:bodyPr>
          <a:lstStyle>
            <a:lvl1pPr marL="0" indent="0">
              <a:spcAft>
                <a:spcPts val="1200"/>
              </a:spcAft>
              <a:buNone/>
              <a:defRPr sz="2400"/>
            </a:lvl1pPr>
            <a:lvl2pPr marL="228600" indent="0">
              <a:buNone/>
              <a:defRPr/>
            </a:lvl2pPr>
          </a:lstStyle>
          <a:p>
            <a:pPr lvl="0"/>
            <a:r>
              <a:rPr lang="en-US"/>
              <a:t>Click to edit Master text styles</a:t>
            </a:r>
          </a:p>
        </p:txBody>
      </p:sp>
      <p:sp>
        <p:nvSpPr>
          <p:cNvPr id="11" name="Rectangle 10">
            <a:extLst>
              <a:ext uri="{FF2B5EF4-FFF2-40B4-BE49-F238E27FC236}">
                <a16:creationId xmlns:a16="http://schemas.microsoft.com/office/drawing/2014/main" id="{2C010FFB-83C1-48D2-9778-17BAC921E5B8}"/>
              </a:ext>
              <a:ext uri="{C183D7F6-B498-43B3-948B-1728B52AA6E4}">
                <adec:decorative xmlns:adec="http://schemas.microsoft.com/office/drawing/2017/decorative" val="1"/>
              </a:ext>
            </a:extLst>
          </p:cNvPr>
          <p:cNvSpPr/>
          <p:nvPr userDrawn="1"/>
        </p:nvSpPr>
        <p:spPr bwMode="blackWhite">
          <a:xfrm>
            <a:off x="4939791" y="4496045"/>
            <a:ext cx="6958522" cy="1780930"/>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12" name="Text Placeholder 6">
            <a:extLst>
              <a:ext uri="{FF2B5EF4-FFF2-40B4-BE49-F238E27FC236}">
                <a16:creationId xmlns:a16="http://schemas.microsoft.com/office/drawing/2014/main" id="{988995F0-A216-42F0-AC8A-54CDEB9C61EB}"/>
              </a:ext>
            </a:extLst>
          </p:cNvPr>
          <p:cNvSpPr>
            <a:spLocks noGrp="1"/>
          </p:cNvSpPr>
          <p:nvPr>
            <p:ph type="body" sz="quarter" idx="12"/>
          </p:nvPr>
        </p:nvSpPr>
        <p:spPr>
          <a:xfrm>
            <a:off x="5449996" y="4757108"/>
            <a:ext cx="5951429" cy="1258804"/>
          </a:xfrm>
        </p:spPr>
        <p:txBody>
          <a:bodyPr anchor="ctr" anchorCtr="0">
            <a:normAutofit/>
          </a:bodyPr>
          <a:lstStyle>
            <a:lvl1pPr marL="0" indent="0">
              <a:spcAft>
                <a:spcPts val="1200"/>
              </a:spcAft>
              <a:buNone/>
              <a:defRPr sz="24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545445274"/>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mp; 4 rows boxe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8EEA41C-CC7A-46B6-8999-333369687C40}"/>
              </a:ext>
              <a:ext uri="{C183D7F6-B498-43B3-948B-1728B52AA6E4}">
                <adec:decorative xmlns:adec="http://schemas.microsoft.com/office/drawing/2017/decorative" val="1"/>
              </a:ext>
            </a:extLst>
          </p:cNvPr>
          <p:cNvSpPr/>
          <p:nvPr userDrawn="1"/>
        </p:nvSpPr>
        <p:spPr bwMode="blackWhite">
          <a:xfrm>
            <a:off x="4939791" y="585788"/>
            <a:ext cx="6958522" cy="1258804"/>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875002"/>
            <a:ext cx="3468956" cy="1107996"/>
          </a:xfrm>
        </p:spPr>
        <p:txBody>
          <a:bodyPr anchor="ctr" anchorCtr="0"/>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5449996" y="858755"/>
            <a:ext cx="5951429" cy="712870"/>
          </a:xfrm>
        </p:spPr>
        <p:txBody>
          <a:bodyPr anchor="ctr" anchorCtr="0">
            <a:normAutofit/>
          </a:bodyPr>
          <a:lstStyle>
            <a:lvl1pPr marL="0" indent="0">
              <a:spcAft>
                <a:spcPts val="1200"/>
              </a:spcAft>
              <a:buNone/>
              <a:defRPr sz="2200"/>
            </a:lvl1pPr>
            <a:lvl2pPr marL="228600" indent="0">
              <a:buNone/>
              <a:defRPr/>
            </a:lvl2pPr>
          </a:lstStyle>
          <a:p>
            <a:pPr lvl="0"/>
            <a:r>
              <a:rPr lang="en-US"/>
              <a:t>Click to edit Master text styles</a:t>
            </a:r>
          </a:p>
        </p:txBody>
      </p:sp>
      <p:sp>
        <p:nvSpPr>
          <p:cNvPr id="9" name="Rectangle 8">
            <a:extLst>
              <a:ext uri="{FF2B5EF4-FFF2-40B4-BE49-F238E27FC236}">
                <a16:creationId xmlns:a16="http://schemas.microsoft.com/office/drawing/2014/main" id="{471C3553-A928-46D1-868F-E134C4E83DBD}"/>
              </a:ext>
              <a:ext uri="{C183D7F6-B498-43B3-948B-1728B52AA6E4}">
                <adec:decorative xmlns:adec="http://schemas.microsoft.com/office/drawing/2017/decorative" val="1"/>
              </a:ext>
            </a:extLst>
          </p:cNvPr>
          <p:cNvSpPr/>
          <p:nvPr userDrawn="1"/>
        </p:nvSpPr>
        <p:spPr bwMode="blackWhite">
          <a:xfrm>
            <a:off x="4939791" y="2061661"/>
            <a:ext cx="6958522" cy="1258804"/>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10" name="Text Placeholder 6">
            <a:extLst>
              <a:ext uri="{FF2B5EF4-FFF2-40B4-BE49-F238E27FC236}">
                <a16:creationId xmlns:a16="http://schemas.microsoft.com/office/drawing/2014/main" id="{852D2F65-C88D-405F-ABEC-8689E7BB2437}"/>
              </a:ext>
            </a:extLst>
          </p:cNvPr>
          <p:cNvSpPr>
            <a:spLocks noGrp="1"/>
          </p:cNvSpPr>
          <p:nvPr>
            <p:ph type="body" sz="quarter" idx="11"/>
          </p:nvPr>
        </p:nvSpPr>
        <p:spPr>
          <a:xfrm>
            <a:off x="5449996" y="2334628"/>
            <a:ext cx="5951429" cy="712870"/>
          </a:xfrm>
        </p:spPr>
        <p:txBody>
          <a:bodyPr anchor="ctr" anchorCtr="0">
            <a:normAutofit/>
          </a:bodyPr>
          <a:lstStyle>
            <a:lvl1pPr marL="0" indent="0">
              <a:spcAft>
                <a:spcPts val="1200"/>
              </a:spcAft>
              <a:buNone/>
              <a:defRPr sz="2200"/>
            </a:lvl1pPr>
            <a:lvl2pPr marL="228600" indent="0">
              <a:buNone/>
              <a:defRPr/>
            </a:lvl2pPr>
          </a:lstStyle>
          <a:p>
            <a:pPr lvl="0"/>
            <a:r>
              <a:rPr lang="en-US"/>
              <a:t>Click to edit Master text styles</a:t>
            </a:r>
          </a:p>
        </p:txBody>
      </p:sp>
      <p:sp>
        <p:nvSpPr>
          <p:cNvPr id="11" name="Rectangle 10">
            <a:extLst>
              <a:ext uri="{FF2B5EF4-FFF2-40B4-BE49-F238E27FC236}">
                <a16:creationId xmlns:a16="http://schemas.microsoft.com/office/drawing/2014/main" id="{2C010FFB-83C1-48D2-9778-17BAC921E5B8}"/>
              </a:ext>
              <a:ext uri="{C183D7F6-B498-43B3-948B-1728B52AA6E4}">
                <adec:decorative xmlns:adec="http://schemas.microsoft.com/office/drawing/2017/decorative" val="1"/>
              </a:ext>
            </a:extLst>
          </p:cNvPr>
          <p:cNvSpPr/>
          <p:nvPr userDrawn="1"/>
        </p:nvSpPr>
        <p:spPr bwMode="blackWhite">
          <a:xfrm>
            <a:off x="4939791" y="5013408"/>
            <a:ext cx="6958522" cy="1258804"/>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12" name="Text Placeholder 6">
            <a:extLst>
              <a:ext uri="{FF2B5EF4-FFF2-40B4-BE49-F238E27FC236}">
                <a16:creationId xmlns:a16="http://schemas.microsoft.com/office/drawing/2014/main" id="{988995F0-A216-42F0-AC8A-54CDEB9C61EB}"/>
              </a:ext>
            </a:extLst>
          </p:cNvPr>
          <p:cNvSpPr>
            <a:spLocks noGrp="1"/>
          </p:cNvSpPr>
          <p:nvPr>
            <p:ph type="body" sz="quarter" idx="12"/>
          </p:nvPr>
        </p:nvSpPr>
        <p:spPr>
          <a:xfrm>
            <a:off x="5449996" y="5286375"/>
            <a:ext cx="5951429" cy="712870"/>
          </a:xfrm>
        </p:spPr>
        <p:txBody>
          <a:bodyPr anchor="ctr" anchorCtr="0">
            <a:normAutofit/>
          </a:bodyPr>
          <a:lstStyle>
            <a:lvl1pPr marL="0" indent="0">
              <a:spcAft>
                <a:spcPts val="1200"/>
              </a:spcAft>
              <a:buNone/>
              <a:defRPr sz="2200"/>
            </a:lvl1pPr>
            <a:lvl2pPr marL="228600" indent="0">
              <a:buNone/>
              <a:defRPr/>
            </a:lvl2pPr>
          </a:lstStyle>
          <a:p>
            <a:pPr lvl="0"/>
            <a:r>
              <a:rPr lang="en-US"/>
              <a:t>Click to edit Master text styles</a:t>
            </a:r>
          </a:p>
        </p:txBody>
      </p:sp>
      <p:sp>
        <p:nvSpPr>
          <p:cNvPr id="13" name="Rectangle 12">
            <a:extLst>
              <a:ext uri="{FF2B5EF4-FFF2-40B4-BE49-F238E27FC236}">
                <a16:creationId xmlns:a16="http://schemas.microsoft.com/office/drawing/2014/main" id="{23A96E80-2AAC-44BF-8183-F8BAD1A04DA7}"/>
              </a:ext>
              <a:ext uri="{C183D7F6-B498-43B3-948B-1728B52AA6E4}">
                <adec:decorative xmlns:adec="http://schemas.microsoft.com/office/drawing/2017/decorative" val="1"/>
              </a:ext>
            </a:extLst>
          </p:cNvPr>
          <p:cNvSpPr/>
          <p:nvPr userDrawn="1"/>
        </p:nvSpPr>
        <p:spPr bwMode="blackWhite">
          <a:xfrm>
            <a:off x="4939791" y="3537534"/>
            <a:ext cx="6958522" cy="1258804"/>
          </a:xfrm>
          <a:prstGeom prst="rect">
            <a:avLst/>
          </a:prstGeom>
          <a:solidFill>
            <a:schemeClr val="bg1"/>
          </a:solidFill>
          <a:ln>
            <a:noFill/>
            <a:headEnd type="none" w="med" len="med"/>
            <a:tailEnd type="none" w="med" len="med"/>
          </a:ln>
          <a:effectLst>
            <a:outerShdw blurRad="152400" sx="102000" sy="102000" algn="c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14" name="Text Placeholder 6">
            <a:extLst>
              <a:ext uri="{FF2B5EF4-FFF2-40B4-BE49-F238E27FC236}">
                <a16:creationId xmlns:a16="http://schemas.microsoft.com/office/drawing/2014/main" id="{EBBFAAA6-D94E-4B49-A5B8-95CEB43B2ED7}"/>
              </a:ext>
            </a:extLst>
          </p:cNvPr>
          <p:cNvSpPr>
            <a:spLocks noGrp="1"/>
          </p:cNvSpPr>
          <p:nvPr>
            <p:ph type="body" sz="quarter" idx="13"/>
          </p:nvPr>
        </p:nvSpPr>
        <p:spPr>
          <a:xfrm>
            <a:off x="5449996" y="3810501"/>
            <a:ext cx="5951429" cy="712870"/>
          </a:xfrm>
        </p:spPr>
        <p:txBody>
          <a:bodyPr anchor="ctr" anchorCtr="0">
            <a:normAutofit/>
          </a:bodyPr>
          <a:lstStyle>
            <a:lvl1pPr marL="0" indent="0">
              <a:spcAft>
                <a:spcPts val="1200"/>
              </a:spcAft>
              <a:buNone/>
              <a:defRPr sz="2200"/>
            </a:lvl1pPr>
            <a:lvl2pPr marL="228600" indent="0">
              <a:buNone/>
              <a:defRPr/>
            </a:lvl2pPr>
          </a:lstStyle>
          <a:p>
            <a:pPr lvl="0"/>
            <a:r>
              <a:rPr lang="en-US"/>
              <a:t>Click to edit Master text styles</a:t>
            </a:r>
          </a:p>
        </p:txBody>
      </p:sp>
      <p:sp>
        <p:nvSpPr>
          <p:cNvPr id="15" name="TextBox 14">
            <a:extLst>
              <a:ext uri="{FF2B5EF4-FFF2-40B4-BE49-F238E27FC236}">
                <a16:creationId xmlns:a16="http://schemas.microsoft.com/office/drawing/2014/main" id="{D4A269F0-684E-4F32-8BE3-E614D4454689}"/>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1864168409"/>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emo (Dark 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4928218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06AD12-977A-44AD-8DB5-AEEDB7DD5EE5}"/>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1667D918-969A-488E-813B-9B989A6FE493}"/>
              </a:ext>
            </a:extLst>
          </p:cNvPr>
          <p:cNvSpPr>
            <a:spLocks noGrp="1"/>
          </p:cNvSpPr>
          <p:nvPr>
            <p:ph type="dt" sz="half" idx="10"/>
          </p:nvPr>
        </p:nvSpPr>
        <p:spPr/>
        <p:txBody>
          <a:bodyPr/>
          <a:lstStyle/>
          <a:p>
            <a:fld id="{532ACBAE-2512-43C5-B29A-3360642EC111}" type="datetimeFigureOut">
              <a:rPr lang="de-DE" smtClean="0"/>
              <a:t>22.06.2021</a:t>
            </a:fld>
            <a:endParaRPr lang="de-DE"/>
          </a:p>
        </p:txBody>
      </p:sp>
      <p:sp>
        <p:nvSpPr>
          <p:cNvPr id="4" name="Fußzeilenplatzhalter 3">
            <a:extLst>
              <a:ext uri="{FF2B5EF4-FFF2-40B4-BE49-F238E27FC236}">
                <a16:creationId xmlns:a16="http://schemas.microsoft.com/office/drawing/2014/main" id="{B8251C4E-C5B4-4AE1-95B3-3DFFA8A01654}"/>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4A9D8A92-230F-47F9-959B-5F9F4138741C}"/>
              </a:ext>
            </a:extLst>
          </p:cNvPr>
          <p:cNvSpPr>
            <a:spLocks noGrp="1"/>
          </p:cNvSpPr>
          <p:nvPr>
            <p:ph type="sldNum" sz="quarter" idx="12"/>
          </p:nvPr>
        </p:nvSpPr>
        <p:spPr/>
        <p:txBody>
          <a:bodyPr/>
          <a:lstStyle/>
          <a:p>
            <a:fld id="{6FB07826-A65F-4BF1-B5C3-4E2D414F9E02}" type="slidenum">
              <a:rPr lang="de-DE" smtClean="0"/>
              <a:t>‹Nr.›</a:t>
            </a:fld>
            <a:endParaRPr lang="de-DE"/>
          </a:p>
        </p:txBody>
      </p:sp>
    </p:spTree>
    <p:extLst>
      <p:ext uri="{BB962C8B-B14F-4D97-AF65-F5344CB8AC3E}">
        <p14:creationId xmlns:p14="http://schemas.microsoft.com/office/powerpoint/2010/main" val="36542602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emo (Black)">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6582386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title (Dark 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ctr"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6118293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title (Black)">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ctr"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3680025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Q&amp;A (Dark 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38859"/>
            <a:ext cx="9141397" cy="692497"/>
          </a:xfrm>
          <a:noFill/>
        </p:spPr>
        <p:txBody>
          <a:bodyPr wrap="square" lIns="0" tIns="0" rIns="0" bIns="0" anchor="ctr" anchorCtr="0">
            <a:spAutoFit/>
          </a:bodyPr>
          <a:lstStyle>
            <a:lvl1pPr algn="l" defTabSz="932742" rtl="0" eaLnBrk="1" latinLnBrk="0" hangingPunct="1">
              <a:lnSpc>
                <a:spcPct val="90000"/>
              </a:lnSpc>
              <a:spcBef>
                <a:spcPct val="0"/>
              </a:spcBef>
              <a:buNone/>
              <a:defRPr lang="en-US" sz="5000" b="0" kern="1200" cap="none" spc="-50" baseline="0" dirty="0">
                <a:ln w="3175">
                  <a:noFill/>
                </a:ln>
                <a:solidFill>
                  <a:schemeClr val="tx1"/>
                </a:solidFill>
                <a:effectLst/>
                <a:latin typeface="+mj-lt"/>
                <a:ea typeface="+mn-ea"/>
                <a:cs typeface="Segoe UI" pitchFamily="34" charset="0"/>
              </a:defRPr>
            </a:lvl1pPr>
          </a:lstStyle>
          <a:p>
            <a:r>
              <a:rPr lang="en-US"/>
              <a:t>Q&amp;A</a:t>
            </a:r>
          </a:p>
        </p:txBody>
      </p:sp>
    </p:spTree>
    <p:extLst>
      <p:ext uri="{BB962C8B-B14F-4D97-AF65-F5344CB8AC3E}">
        <p14:creationId xmlns:p14="http://schemas.microsoft.com/office/powerpoint/2010/main" val="28907911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ank you (Dark blu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38859"/>
            <a:ext cx="9141397" cy="692497"/>
          </a:xfrm>
          <a:noFill/>
        </p:spPr>
        <p:txBody>
          <a:bodyPr wrap="square" lIns="0" tIns="0" rIns="0" bIns="0" anchor="ctr" anchorCtr="0">
            <a:spAutoFit/>
          </a:bodyPr>
          <a:lstStyle>
            <a:lvl1pPr algn="l" defTabSz="932742" rtl="0" eaLnBrk="1" latinLnBrk="0" hangingPunct="1">
              <a:lnSpc>
                <a:spcPct val="90000"/>
              </a:lnSpc>
              <a:spcBef>
                <a:spcPct val="0"/>
              </a:spcBef>
              <a:buNone/>
              <a:defRPr lang="en-US" sz="5000" b="0" kern="1200" cap="none" spc="-50" baseline="0" dirty="0">
                <a:ln w="3175">
                  <a:noFill/>
                </a:ln>
                <a:solidFill>
                  <a:schemeClr val="tx1"/>
                </a:solidFill>
                <a:effectLst/>
                <a:latin typeface="+mj-lt"/>
                <a:ea typeface="+mn-ea"/>
                <a:cs typeface="Segoe UI" pitchFamily="34" charset="0"/>
              </a:defRPr>
            </a:lvl1pPr>
          </a:lstStyle>
          <a:p>
            <a:r>
              <a:rPr lang="en-US"/>
              <a:t>Thank you</a:t>
            </a:r>
          </a:p>
        </p:txBody>
      </p:sp>
    </p:spTree>
    <p:extLst>
      <p:ext uri="{BB962C8B-B14F-4D97-AF65-F5344CB8AC3E}">
        <p14:creationId xmlns:p14="http://schemas.microsoft.com/office/powerpoint/2010/main" val="22160470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059C2D13-183F-4D43-BAF2-E6BC2941BF2C}"/>
              </a:ext>
            </a:extLst>
          </p:cNvPr>
          <p:cNvSpPr txBox="1"/>
          <p:nvPr userDrawn="1"/>
        </p:nvSpPr>
        <p:spPr>
          <a:xfrm>
            <a:off x="5175876" y="6605851"/>
            <a:ext cx="1840247" cy="12311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200" normalizeH="0" noProof="0">
                <a:ln>
                  <a:noFill/>
                </a:ln>
                <a:solidFill>
                  <a:schemeClr val="accent5"/>
                </a:solidFill>
                <a:effectLst/>
                <a:uLnTx/>
                <a:uFillTx/>
                <a:latin typeface="Segoe UI" panose="020B0502040204020203" pitchFamily="34" charset="0"/>
                <a:ea typeface="+mn-ea"/>
                <a:cs typeface="Segoe UI" panose="020B0502040204020203" pitchFamily="34" charset="0"/>
              </a:rPr>
              <a:t>MICROSOFT CONFIDENTIAL</a:t>
            </a:r>
          </a:p>
        </p:txBody>
      </p:sp>
    </p:spTree>
    <p:extLst>
      <p:ext uri="{BB962C8B-B14F-4D97-AF65-F5344CB8AC3E}">
        <p14:creationId xmlns:p14="http://schemas.microsoft.com/office/powerpoint/2010/main" val="303836908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29962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Dark blue)">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799972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Blac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569056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losing logo (Dark blue)">
    <p:bg>
      <p:bgPr>
        <a:solidFill>
          <a:schemeClr val="bg2"/>
        </a:solidFill>
        <a:effectLst/>
      </p:bgPr>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400694021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4DEE921-53C7-4FC0-9621-33B92FC3AEF6}"/>
              </a:ext>
            </a:extLst>
          </p:cNvPr>
          <p:cNvSpPr>
            <a:spLocks noGrp="1"/>
          </p:cNvSpPr>
          <p:nvPr>
            <p:ph type="dt" sz="half" idx="10"/>
          </p:nvPr>
        </p:nvSpPr>
        <p:spPr/>
        <p:txBody>
          <a:bodyPr/>
          <a:lstStyle/>
          <a:p>
            <a:fld id="{532ACBAE-2512-43C5-B29A-3360642EC111}" type="datetimeFigureOut">
              <a:rPr lang="de-DE" smtClean="0"/>
              <a:t>22.06.2021</a:t>
            </a:fld>
            <a:endParaRPr lang="de-DE"/>
          </a:p>
        </p:txBody>
      </p:sp>
      <p:sp>
        <p:nvSpPr>
          <p:cNvPr id="3" name="Fußzeilenplatzhalter 2">
            <a:extLst>
              <a:ext uri="{FF2B5EF4-FFF2-40B4-BE49-F238E27FC236}">
                <a16:creationId xmlns:a16="http://schemas.microsoft.com/office/drawing/2014/main" id="{EB418E38-23DB-427D-B730-4C92C3D4512F}"/>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268CA551-B29F-453A-846C-138B1407DB0A}"/>
              </a:ext>
            </a:extLst>
          </p:cNvPr>
          <p:cNvSpPr>
            <a:spLocks noGrp="1"/>
          </p:cNvSpPr>
          <p:nvPr>
            <p:ph type="sldNum" sz="quarter" idx="12"/>
          </p:nvPr>
        </p:nvSpPr>
        <p:spPr/>
        <p:txBody>
          <a:bodyPr/>
          <a:lstStyle/>
          <a:p>
            <a:fld id="{6FB07826-A65F-4BF1-B5C3-4E2D414F9E02}" type="slidenum">
              <a:rPr lang="de-DE" smtClean="0"/>
              <a:t>‹Nr.›</a:t>
            </a:fld>
            <a:endParaRPr lang="de-DE"/>
          </a:p>
        </p:txBody>
      </p:sp>
    </p:spTree>
    <p:extLst>
      <p:ext uri="{BB962C8B-B14F-4D97-AF65-F5344CB8AC3E}">
        <p14:creationId xmlns:p14="http://schemas.microsoft.com/office/powerpoint/2010/main" val="30835227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losing logo (Black)">
    <p:bg>
      <p:bgPr>
        <a:solidFill>
          <a:schemeClr val="bg1"/>
        </a:solidFill>
        <a:effectLst/>
      </p:bgPr>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223904875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Notes (Black)">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0845846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Gre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8BAF34-1DDA-4C3B-AA61-182BD01BCF72}"/>
              </a:ext>
              <a:ext uri="{C183D7F6-B498-43B3-948B-1728B52AA6E4}">
                <adec:decorative xmlns:adec="http://schemas.microsoft.com/office/drawing/2017/decorative" val="1"/>
              </a:ext>
            </a:extLst>
          </p:cNvPr>
          <p:cNvSpPr/>
          <p:nvPr userDrawn="1"/>
        </p:nvSpPr>
        <p:spPr bwMode="blackWhite">
          <a:xfrm>
            <a:off x="0" y="0"/>
            <a:ext cx="121920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483710328"/>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52A8F5-2EE9-4CAB-8C26-4CED82F62674}"/>
              </a:ext>
              <a:ext uri="{C183D7F6-B498-43B3-948B-1728B52AA6E4}">
                <adec:decorative xmlns:adec="http://schemas.microsoft.com/office/drawing/2017/decorative" val="1"/>
              </a:ext>
            </a:extLst>
          </p:cNvPr>
          <p:cNvSpPr/>
          <p:nvPr userDrawn="1"/>
        </p:nvSpPr>
        <p:spPr bwMode="blackWhite">
          <a:xfrm>
            <a:off x="0" y="0"/>
            <a:ext cx="121920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870248982"/>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Grey Sideb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E3B626-5488-4E61-BA94-5B0973216368}"/>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626451340"/>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ck Sideba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7A8619-426D-42E8-B348-5897C1985410}"/>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462764681"/>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A8F35AE-E85D-4B77-B061-8E79AF875891}"/>
              </a:ext>
            </a:extLst>
          </p:cNvPr>
          <p:cNvPicPr>
            <a:picLocks noChangeAspect="1"/>
          </p:cNvPicPr>
          <p:nvPr userDrawn="1"/>
        </p:nvPicPr>
        <p:blipFill>
          <a:blip r:embed="rId2"/>
          <a:stretch>
            <a:fillRect/>
          </a:stretch>
        </p:blipFill>
        <p:spPr>
          <a:xfrm>
            <a:off x="365913" y="379657"/>
            <a:ext cx="5730087" cy="1929081"/>
          </a:xfrm>
          <a:prstGeom prst="rect">
            <a:avLst/>
          </a:prstGeom>
        </p:spPr>
      </p:pic>
      <p:pic>
        <p:nvPicPr>
          <p:cNvPr id="15" name="Picture 14">
            <a:extLst>
              <a:ext uri="{FF2B5EF4-FFF2-40B4-BE49-F238E27FC236}">
                <a16:creationId xmlns:a16="http://schemas.microsoft.com/office/drawing/2014/main" id="{3F0C5654-1DA2-4912-9353-041616A151F8}"/>
              </a:ext>
            </a:extLst>
          </p:cNvPr>
          <p:cNvPicPr>
            <a:picLocks noChangeAspect="1"/>
          </p:cNvPicPr>
          <p:nvPr userDrawn="1"/>
        </p:nvPicPr>
        <p:blipFill>
          <a:blip r:embed="rId3"/>
          <a:stretch>
            <a:fillRect/>
          </a:stretch>
        </p:blipFill>
        <p:spPr>
          <a:xfrm>
            <a:off x="365913" y="2705916"/>
            <a:ext cx="7473405" cy="3772427"/>
          </a:xfrm>
          <a:prstGeom prst="rect">
            <a:avLst/>
          </a:prstGeom>
        </p:spPr>
      </p:pic>
      <p:sp>
        <p:nvSpPr>
          <p:cNvPr id="18" name="Rectangle 17">
            <a:extLst>
              <a:ext uri="{FF2B5EF4-FFF2-40B4-BE49-F238E27FC236}">
                <a16:creationId xmlns:a16="http://schemas.microsoft.com/office/drawing/2014/main" id="{2B7A7CEF-B149-4548-AB9B-74F6DBCEA6FD}"/>
              </a:ext>
            </a:extLst>
          </p:cNvPr>
          <p:cNvSpPr/>
          <p:nvPr userDrawn="1"/>
        </p:nvSpPr>
        <p:spPr>
          <a:xfrm>
            <a:off x="10456378" y="1101296"/>
            <a:ext cx="640080" cy="640080"/>
          </a:xfrm>
          <a:prstGeom prst="rect">
            <a:avLst/>
          </a:prstGeom>
          <a:solidFill>
            <a:srgbClr val="243A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87A9A36-178E-4163-8F91-62D077A93EF8}"/>
              </a:ext>
            </a:extLst>
          </p:cNvPr>
          <p:cNvSpPr/>
          <p:nvPr userDrawn="1"/>
        </p:nvSpPr>
        <p:spPr>
          <a:xfrm>
            <a:off x="10456378" y="1822935"/>
            <a:ext cx="640080" cy="640080"/>
          </a:xfrm>
          <a:prstGeom prst="rect">
            <a:avLst/>
          </a:prstGeom>
          <a:solidFill>
            <a:srgbClr val="007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6D42427-8FD9-4F32-BC9F-B19CBA3EB547}"/>
              </a:ext>
            </a:extLst>
          </p:cNvPr>
          <p:cNvSpPr/>
          <p:nvPr userDrawn="1"/>
        </p:nvSpPr>
        <p:spPr>
          <a:xfrm>
            <a:off x="10456378" y="2544574"/>
            <a:ext cx="640080" cy="640080"/>
          </a:xfrm>
          <a:prstGeom prst="rect">
            <a:avLst/>
          </a:prstGeom>
          <a:solidFill>
            <a:srgbClr val="11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421B71F-407E-40AC-8912-94BFE26E6A9C}"/>
              </a:ext>
            </a:extLst>
          </p:cNvPr>
          <p:cNvSpPr/>
          <p:nvPr userDrawn="1"/>
        </p:nvSpPr>
        <p:spPr>
          <a:xfrm>
            <a:off x="10456378" y="3266213"/>
            <a:ext cx="640080" cy="640080"/>
          </a:xfrm>
          <a:prstGeom prst="rect">
            <a:avLst/>
          </a:prstGeom>
          <a:solidFill>
            <a:srgbClr val="57B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CB3DBD5-4878-4169-AAB5-FBEB40A2086A}"/>
              </a:ext>
            </a:extLst>
          </p:cNvPr>
          <p:cNvSpPr/>
          <p:nvPr userDrawn="1"/>
        </p:nvSpPr>
        <p:spPr>
          <a:xfrm>
            <a:off x="10456378" y="379657"/>
            <a:ext cx="640080" cy="640080"/>
          </a:xfrm>
          <a:prstGeom prst="rect">
            <a:avLst/>
          </a:prstGeom>
          <a:solidFill>
            <a:srgbClr val="00D7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A0DAE43-049E-4EE3-866E-191056B952C5}"/>
              </a:ext>
            </a:extLst>
          </p:cNvPr>
          <p:cNvSpPr/>
          <p:nvPr userDrawn="1"/>
        </p:nvSpPr>
        <p:spPr>
          <a:xfrm>
            <a:off x="11186007" y="1101296"/>
            <a:ext cx="640080" cy="640080"/>
          </a:xfrm>
          <a:prstGeom prst="rect">
            <a:avLst/>
          </a:prstGeom>
          <a:solidFill>
            <a:srgbClr val="19294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78D7"/>
              </a:solidFill>
              <a:effectLst/>
              <a:uLnTx/>
              <a:uFillTx/>
              <a:latin typeface="Segoe UI" panose="020B0502040204020203" pitchFamily="34" charset="0"/>
              <a:ea typeface="+mn-ea"/>
              <a:cs typeface="Segoe UI" panose="020B0502040204020203" pitchFamily="34" charset="0"/>
            </a:endParaRPr>
          </a:p>
        </p:txBody>
      </p:sp>
      <p:sp>
        <p:nvSpPr>
          <p:cNvPr id="26" name="Rectangle 25">
            <a:extLst>
              <a:ext uri="{FF2B5EF4-FFF2-40B4-BE49-F238E27FC236}">
                <a16:creationId xmlns:a16="http://schemas.microsoft.com/office/drawing/2014/main" id="{F08FA3E0-F929-409D-A026-8EB5BE6E9DD9}"/>
              </a:ext>
            </a:extLst>
          </p:cNvPr>
          <p:cNvSpPr/>
          <p:nvPr userDrawn="1"/>
        </p:nvSpPr>
        <p:spPr>
          <a:xfrm>
            <a:off x="9439675" y="379657"/>
            <a:ext cx="640080" cy="640080"/>
          </a:xfrm>
          <a:prstGeom prst="rect">
            <a:avLst/>
          </a:prstGeom>
          <a:solidFill>
            <a:srgbClr val="B482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57698D3-8FB6-4723-8F17-2DC74D78AE8F}"/>
              </a:ext>
            </a:extLst>
          </p:cNvPr>
          <p:cNvSpPr/>
          <p:nvPr userDrawn="1"/>
        </p:nvSpPr>
        <p:spPr>
          <a:xfrm>
            <a:off x="9439675" y="1101296"/>
            <a:ext cx="640080" cy="640080"/>
          </a:xfrm>
          <a:prstGeom prst="rect">
            <a:avLst/>
          </a:prstGeom>
          <a:solidFill>
            <a:srgbClr val="9F5E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7842888"/>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3235394"/>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268202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506438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77E438-50CC-436B-BE62-41F027C887C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CE7BEFAE-FE4B-41E1-BB19-A17C7E2F65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EE0CD168-A4B3-4AE0-B2E5-BC7C5CF1B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A4941EE1-EB44-41C9-BAE2-591B31044F7B}"/>
              </a:ext>
            </a:extLst>
          </p:cNvPr>
          <p:cNvSpPr>
            <a:spLocks noGrp="1"/>
          </p:cNvSpPr>
          <p:nvPr>
            <p:ph type="dt" sz="half" idx="10"/>
          </p:nvPr>
        </p:nvSpPr>
        <p:spPr/>
        <p:txBody>
          <a:bodyPr/>
          <a:lstStyle/>
          <a:p>
            <a:fld id="{532ACBAE-2512-43C5-B29A-3360642EC111}" type="datetimeFigureOut">
              <a:rPr lang="de-DE" smtClean="0"/>
              <a:t>22.06.2021</a:t>
            </a:fld>
            <a:endParaRPr lang="de-DE"/>
          </a:p>
        </p:txBody>
      </p:sp>
      <p:sp>
        <p:nvSpPr>
          <p:cNvPr id="6" name="Fußzeilenplatzhalter 5">
            <a:extLst>
              <a:ext uri="{FF2B5EF4-FFF2-40B4-BE49-F238E27FC236}">
                <a16:creationId xmlns:a16="http://schemas.microsoft.com/office/drawing/2014/main" id="{9F821465-16AA-49DB-932F-04FD73CA09F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28F1F39-2ED3-4361-9186-123FDF4355D4}"/>
              </a:ext>
            </a:extLst>
          </p:cNvPr>
          <p:cNvSpPr>
            <a:spLocks noGrp="1"/>
          </p:cNvSpPr>
          <p:nvPr>
            <p:ph type="sldNum" sz="quarter" idx="12"/>
          </p:nvPr>
        </p:nvSpPr>
        <p:spPr/>
        <p:txBody>
          <a:bodyPr/>
          <a:lstStyle/>
          <a:p>
            <a:fld id="{6FB07826-A65F-4BF1-B5C3-4E2D414F9E02}" type="slidenum">
              <a:rPr lang="de-DE" smtClean="0"/>
              <a:t>‹Nr.›</a:t>
            </a:fld>
            <a:endParaRPr lang="de-DE"/>
          </a:p>
        </p:txBody>
      </p:sp>
    </p:spTree>
    <p:extLst>
      <p:ext uri="{BB962C8B-B14F-4D97-AF65-F5344CB8AC3E}">
        <p14:creationId xmlns:p14="http://schemas.microsoft.com/office/powerpoint/2010/main" val="168876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itle no banner">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658C16-FB2E-4C1C-A560-7B9ECF96906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61A742CA-E96E-4124-AC0E-B60A167D6FB3}"/>
              </a:ext>
            </a:extLst>
          </p:cNvPr>
          <p:cNvSpPr>
            <a:spLocks noGrp="1"/>
          </p:cNvSpPr>
          <p:nvPr>
            <p:ph type="ftr" sz="quarter" idx="10"/>
          </p:nvPr>
        </p:nvSpPr>
        <p:spPr/>
        <p:txBody>
          <a:bodyPr/>
          <a:lstStyle/>
          <a:p>
            <a:pPr algn="l"/>
            <a:r>
              <a:rPr lang="en-US"/>
              <a:t>Microsoft Confidential</a:t>
            </a:r>
          </a:p>
        </p:txBody>
      </p:sp>
    </p:spTree>
    <p:extLst>
      <p:ext uri="{BB962C8B-B14F-4D97-AF65-F5344CB8AC3E}">
        <p14:creationId xmlns:p14="http://schemas.microsoft.com/office/powerpoint/2010/main" val="9421954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BLUE">
    <p:bg>
      <p:bgPr>
        <a:solidFill>
          <a:srgbClr val="0078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9763500"/>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2367848"/>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hree column text">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1124690"/>
            <a:ext cx="11339774" cy="814777"/>
          </a:xfrm>
        </p:spPr>
        <p:txBody>
          <a:bodyPr wrap="square" lIns="0" tIns="0" rIns="0" bIns="0">
            <a:spAutoFit/>
          </a:bodyPr>
          <a:lstStyle>
            <a:lvl1pPr marL="0" indent="0">
              <a:lnSpc>
                <a:spcPct val="100000"/>
              </a:lnSpc>
              <a:spcBef>
                <a:spcPts val="0"/>
              </a:spcBef>
              <a:spcAft>
                <a:spcPts val="1372"/>
              </a:spcAft>
              <a:buNone/>
              <a:defRPr sz="1765" b="0" i="0">
                <a:solidFill>
                  <a:srgbClr val="000000"/>
                </a:solidFill>
                <a:latin typeface="+mn-lt"/>
              </a:defRPr>
            </a:lvl1pPr>
            <a:lvl2pPr marL="224097" indent="0">
              <a:lnSpc>
                <a:spcPct val="100000"/>
              </a:lnSpc>
              <a:spcBef>
                <a:spcPts val="0"/>
              </a:spcBef>
              <a:spcAft>
                <a:spcPts val="1372"/>
              </a:spcAft>
              <a:buNone/>
              <a:defRPr sz="1765">
                <a:solidFill>
                  <a:srgbClr val="000000"/>
                </a:solidFill>
              </a:defRPr>
            </a:lvl2pPr>
            <a:lvl3pPr marL="448193" indent="0">
              <a:lnSpc>
                <a:spcPct val="100000"/>
              </a:lnSpc>
              <a:spcBef>
                <a:spcPts val="0"/>
              </a:spcBef>
              <a:spcAft>
                <a:spcPts val="1372"/>
              </a:spcAft>
              <a:buNone/>
              <a:defRPr sz="1372">
                <a:solidFill>
                  <a:srgbClr val="000000"/>
                </a:solidFill>
              </a:defRPr>
            </a:lvl3pPr>
            <a:lvl4pPr marL="672290" indent="0">
              <a:spcBef>
                <a:spcPts val="0"/>
              </a:spcBef>
              <a:spcAft>
                <a:spcPts val="1274"/>
              </a:spcAft>
              <a:buNone/>
              <a:defRPr sz="1961"/>
            </a:lvl4pPr>
            <a:lvl5pPr marL="896386" indent="0">
              <a:buNone/>
              <a:defRPr/>
            </a:lvl5pPr>
          </a:lstStyle>
          <a:p>
            <a:pPr lvl="0"/>
            <a:r>
              <a:rPr lang="en-US"/>
              <a:t>Body copy Segoe Regular 18.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222583"/>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Three column text layout</a:t>
            </a:r>
          </a:p>
        </p:txBody>
      </p:sp>
      <p:sp>
        <p:nvSpPr>
          <p:cNvPr id="4" name="Text Placeholder 4">
            <a:extLst>
              <a:ext uri="{FF2B5EF4-FFF2-40B4-BE49-F238E27FC236}">
                <a16:creationId xmlns:a16="http://schemas.microsoft.com/office/drawing/2014/main" id="{6849D465-70FF-451A-8BED-41C7ADC63065}"/>
              </a:ext>
            </a:extLst>
          </p:cNvPr>
          <p:cNvSpPr>
            <a:spLocks noGrp="1"/>
          </p:cNvSpPr>
          <p:nvPr>
            <p:ph type="body" sz="quarter" idx="11" hasCustomPrompt="1"/>
          </p:nvPr>
        </p:nvSpPr>
        <p:spPr>
          <a:xfrm>
            <a:off x="426424" y="2313290"/>
            <a:ext cx="3630521" cy="2602491"/>
          </a:xfrm>
        </p:spPr>
        <p:txBody>
          <a:bodyPr lIns="0" tIns="0" rIns="0" bIns="0">
            <a:noAutofit/>
          </a:bodyPr>
          <a:lstStyle>
            <a:lvl1pPr marL="0" indent="0">
              <a:lnSpc>
                <a:spcPct val="100000"/>
              </a:lnSpc>
              <a:spcBef>
                <a:spcPts val="0"/>
              </a:spcBef>
              <a:spcAft>
                <a:spcPts val="882"/>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882"/>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5" name="Text Placeholder 4">
            <a:extLst>
              <a:ext uri="{FF2B5EF4-FFF2-40B4-BE49-F238E27FC236}">
                <a16:creationId xmlns:a16="http://schemas.microsoft.com/office/drawing/2014/main" id="{EA2FCB46-ABD2-4E30-8117-D04A48472535}"/>
              </a:ext>
            </a:extLst>
          </p:cNvPr>
          <p:cNvSpPr>
            <a:spLocks noGrp="1"/>
          </p:cNvSpPr>
          <p:nvPr>
            <p:ph type="body" sz="quarter" idx="12" hasCustomPrompt="1"/>
          </p:nvPr>
        </p:nvSpPr>
        <p:spPr>
          <a:xfrm>
            <a:off x="4281361" y="2313290"/>
            <a:ext cx="3623050" cy="2602491"/>
          </a:xfrm>
        </p:spPr>
        <p:txBody>
          <a:bodyPr lIns="0" tIns="0" rIns="0" bIns="0">
            <a:noAutofit/>
          </a:bodyPr>
          <a:lstStyle>
            <a:lvl1pPr marL="0" indent="0">
              <a:lnSpc>
                <a:spcPct val="100000"/>
              </a:lnSpc>
              <a:spcBef>
                <a:spcPts val="0"/>
              </a:spcBef>
              <a:spcAft>
                <a:spcPts val="882"/>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882"/>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6" name="Text Placeholder 4">
            <a:extLst>
              <a:ext uri="{FF2B5EF4-FFF2-40B4-BE49-F238E27FC236}">
                <a16:creationId xmlns:a16="http://schemas.microsoft.com/office/drawing/2014/main" id="{36529D97-59E4-4F82-95B3-25E40D5A28FF}"/>
              </a:ext>
            </a:extLst>
          </p:cNvPr>
          <p:cNvSpPr>
            <a:spLocks noGrp="1"/>
          </p:cNvSpPr>
          <p:nvPr>
            <p:ph type="body" sz="quarter" idx="13" hasCustomPrompt="1"/>
          </p:nvPr>
        </p:nvSpPr>
        <p:spPr>
          <a:xfrm>
            <a:off x="8126963" y="2313291"/>
            <a:ext cx="3630521" cy="2602491"/>
          </a:xfrm>
        </p:spPr>
        <p:txBody>
          <a:bodyPr lIns="0" tIns="0" rIns="0" bIns="0"/>
          <a:lstStyle>
            <a:lvl1pPr marL="0" indent="0">
              <a:lnSpc>
                <a:spcPct val="100000"/>
              </a:lnSpc>
              <a:spcBef>
                <a:spcPts val="0"/>
              </a:spcBef>
              <a:spcAft>
                <a:spcPts val="882"/>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882"/>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grpSp>
        <p:nvGrpSpPr>
          <p:cNvPr id="11" name="Group 10">
            <a:extLst>
              <a:ext uri="{FF2B5EF4-FFF2-40B4-BE49-F238E27FC236}">
                <a16:creationId xmlns:a16="http://schemas.microsoft.com/office/drawing/2014/main" id="{B3053341-E5CB-4603-A7D1-F64915184546}"/>
              </a:ext>
            </a:extLst>
          </p:cNvPr>
          <p:cNvGrpSpPr/>
          <p:nvPr userDrawn="1"/>
        </p:nvGrpSpPr>
        <p:grpSpPr>
          <a:xfrm>
            <a:off x="436378" y="6431026"/>
            <a:ext cx="11326085" cy="94962"/>
            <a:chOff x="445128" y="6559056"/>
            <a:chExt cx="11553197" cy="96853"/>
          </a:xfrm>
        </p:grpSpPr>
        <p:sp>
          <p:nvSpPr>
            <p:cNvPr id="12" name="TextBox 11">
              <a:extLst>
                <a:ext uri="{FF2B5EF4-FFF2-40B4-BE49-F238E27FC236}">
                  <a16:creationId xmlns:a16="http://schemas.microsoft.com/office/drawing/2014/main" id="{4E6D7F9D-B875-4E75-BE96-C6AEB682F0FA}"/>
                </a:ext>
              </a:extLst>
            </p:cNvPr>
            <p:cNvSpPr txBox="1"/>
            <p:nvPr userDrawn="1"/>
          </p:nvSpPr>
          <p:spPr>
            <a:xfrm>
              <a:off x="445128" y="6559056"/>
              <a:ext cx="907507" cy="96853"/>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13" name="Freeform: Shape 12">
              <a:extLst>
                <a:ext uri="{FF2B5EF4-FFF2-40B4-BE49-F238E27FC236}">
                  <a16:creationId xmlns:a16="http://schemas.microsoft.com/office/drawing/2014/main" id="{5B40F06A-D2B5-4A80-B009-4D9116EA0EAD}"/>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661809123"/>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5" name="Footer Placeholder 6" hidden="1"/>
          <p:cNvSpPr txBox="1">
            <a:spLocks/>
          </p:cNvSpPr>
          <p:nvPr userDrawn="1"/>
        </p:nvSpPr>
        <p:spPr>
          <a:xfrm>
            <a:off x="10529457" y="6553200"/>
            <a:ext cx="1663691"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rgbClr val="666666"/>
                </a:solidFill>
              </a:rPr>
              <a:t>MICROSOFT CONFIDENTIAL</a:t>
            </a:r>
          </a:p>
        </p:txBody>
      </p:sp>
      <p:sp>
        <p:nvSpPr>
          <p:cNvPr id="3" name="Title 2">
            <a:extLst>
              <a:ext uri="{FF2B5EF4-FFF2-40B4-BE49-F238E27FC236}">
                <a16:creationId xmlns:a16="http://schemas.microsoft.com/office/drawing/2014/main" id="{E76FA948-653B-4CA7-915C-E0E626C881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35011021"/>
      </p:ext>
    </p:extLst>
  </p:cSld>
  <p:clrMapOvr>
    <a:overrideClrMapping bg1="dk1" tx1="lt1" bg2="dk2" tx2="lt2" accent1="accent1" accent2="accent2" accent3="accent3" accent4="accent4" accent5="accent5" accent6="accent6" hlink="hlink" folHlink="folHlink"/>
  </p:clrMapOvr>
  <p:transition>
    <p:fade/>
  </p:transition>
  <p:hf hdr="0"/>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C7A07-96C3-42AF-943D-953C86C3DAAD}"/>
              </a:ext>
            </a:extLst>
          </p:cNvPr>
          <p:cNvSpPr>
            <a:spLocks noGrp="1"/>
          </p:cNvSpPr>
          <p:nvPr>
            <p:ph type="ctrTitle"/>
          </p:nvPr>
        </p:nvSpPr>
        <p:spPr>
          <a:xfrm>
            <a:off x="1524000" y="1463557"/>
            <a:ext cx="9144000" cy="2387600"/>
          </a:xfrm>
        </p:spPr>
        <p:txBody>
          <a:bodyPr anchor="b">
            <a:normAutofit/>
          </a:bodyPr>
          <a:lstStyle>
            <a:lvl1pPr algn="ctr">
              <a:lnSpc>
                <a:spcPct val="90000"/>
              </a:lnSpc>
              <a:defRPr sz="5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CEE38DF-F503-4E79-B1B0-16489708A1B5}"/>
              </a:ext>
            </a:extLst>
          </p:cNvPr>
          <p:cNvSpPr>
            <a:spLocks noGrp="1"/>
          </p:cNvSpPr>
          <p:nvPr>
            <p:ph type="subTitle" idx="1"/>
          </p:nvPr>
        </p:nvSpPr>
        <p:spPr>
          <a:xfrm>
            <a:off x="1524000" y="3943232"/>
            <a:ext cx="9144000" cy="1655762"/>
          </a:xfrm>
        </p:spPr>
        <p:txBody>
          <a:bodyPr>
            <a:normAutofit/>
          </a:bodyPr>
          <a:lstStyle>
            <a:lvl1pPr marL="0" indent="0" algn="ctr">
              <a:lnSpc>
                <a:spcPts val="3200"/>
              </a:lnSpc>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C1D965B-87A4-4F43-BE02-800BCCDF42EF}"/>
              </a:ext>
            </a:extLst>
          </p:cNvPr>
          <p:cNvSpPr>
            <a:spLocks noGrp="1"/>
          </p:cNvSpPr>
          <p:nvPr>
            <p:ph type="dt" sz="half" idx="10"/>
          </p:nvPr>
        </p:nvSpPr>
        <p:spPr>
          <a:xfrm>
            <a:off x="420624" y="6217920"/>
            <a:ext cx="2743200" cy="640080"/>
          </a:xfrm>
        </p:spPr>
        <p:txBody>
          <a:bodyPr anchor="ctr" anchorCtr="0"/>
          <a:lstStyle/>
          <a:p>
            <a:fld id="{403CB87E-4591-47A1-9046-CF63F17215EF}" type="datetime2">
              <a:rPr lang="en-US" smtClean="0"/>
              <a:t>Tuesday, June 22, 2021</a:t>
            </a:fld>
            <a:endParaRPr lang="en-US" dirty="0"/>
          </a:p>
        </p:txBody>
      </p:sp>
      <p:sp>
        <p:nvSpPr>
          <p:cNvPr id="5" name="Footer Placeholder 4">
            <a:extLst>
              <a:ext uri="{FF2B5EF4-FFF2-40B4-BE49-F238E27FC236}">
                <a16:creationId xmlns:a16="http://schemas.microsoft.com/office/drawing/2014/main" id="{389ED35B-CBF1-40D9-BAA7-CF9E1E22B8FC}"/>
              </a:ext>
            </a:extLst>
          </p:cNvPr>
          <p:cNvSpPr>
            <a:spLocks noGrp="1"/>
          </p:cNvSpPr>
          <p:nvPr>
            <p:ph type="ftr" sz="quarter" idx="11"/>
          </p:nvPr>
        </p:nvSpPr>
        <p:spPr>
          <a:xfrm>
            <a:off x="3767328" y="6217920"/>
            <a:ext cx="7196328" cy="640080"/>
          </a:xfrm>
        </p:spPr>
        <p:txBody>
          <a:bodyPr anchor="ctr" anchorCtr="0"/>
          <a:lstStyle/>
          <a:p>
            <a:r>
              <a:rPr lang="en-US" dirty="0"/>
              <a:t>Sample Footer Text</a:t>
            </a:r>
          </a:p>
        </p:txBody>
      </p:sp>
      <p:sp>
        <p:nvSpPr>
          <p:cNvPr id="6" name="Slide Number Placeholder 5">
            <a:extLst>
              <a:ext uri="{FF2B5EF4-FFF2-40B4-BE49-F238E27FC236}">
                <a16:creationId xmlns:a16="http://schemas.microsoft.com/office/drawing/2014/main" id="{3D26653A-450D-4BDE-8718-99F2D9314259}"/>
              </a:ext>
            </a:extLst>
          </p:cNvPr>
          <p:cNvSpPr>
            <a:spLocks noGrp="1"/>
          </p:cNvSpPr>
          <p:nvPr>
            <p:ph type="sldNum" sz="quarter" idx="12"/>
          </p:nvPr>
        </p:nvSpPr>
        <p:spPr>
          <a:xfrm>
            <a:off x="11503152" y="0"/>
            <a:ext cx="685800" cy="685800"/>
          </a:xfrm>
        </p:spPr>
        <p:txBody>
          <a:bodyPr/>
          <a:lstStyle>
            <a:lvl1pPr algn="ctr">
              <a:defRPr/>
            </a:lvl1pPr>
          </a:lstStyle>
          <a:p>
            <a:fld id="{3A4F6043-7A67-491B-98BC-F933DED7226D}" type="slidenum">
              <a:rPr lang="en-US" smtClean="0"/>
              <a:t>‹Nr.›</a:t>
            </a:fld>
            <a:endParaRPr lang="en-US"/>
          </a:p>
        </p:txBody>
      </p:sp>
    </p:spTree>
    <p:extLst>
      <p:ext uri="{BB962C8B-B14F-4D97-AF65-F5344CB8AC3E}">
        <p14:creationId xmlns:p14="http://schemas.microsoft.com/office/powerpoint/2010/main" val="39739270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14413-82C1-4EBC-8C6B-BC5F842D13A2}"/>
              </a:ext>
            </a:extLst>
          </p:cNvPr>
          <p:cNvSpPr>
            <a:spLocks noGrp="1"/>
          </p:cNvSpPr>
          <p:nvPr>
            <p:ph type="title"/>
          </p:nvPr>
        </p:nvSpPr>
        <p:spPr>
          <a:xfrm>
            <a:off x="420624" y="365125"/>
            <a:ext cx="10543032" cy="1325563"/>
          </a:xfrm>
        </p:spPr>
        <p:txBody>
          <a:bodyPr>
            <a:normAutofit/>
          </a:bodyPr>
          <a:lstStyle>
            <a:lvl1pPr>
              <a:lnSpc>
                <a:spcPct val="90000"/>
              </a:lnSpc>
              <a:defRPr sz="5200"/>
            </a:lvl1pPr>
          </a:lstStyle>
          <a:p>
            <a:r>
              <a:rPr lang="en-US" dirty="0"/>
              <a:t>Click to edit Master title style</a:t>
            </a:r>
          </a:p>
        </p:txBody>
      </p:sp>
      <p:sp>
        <p:nvSpPr>
          <p:cNvPr id="3" name="Content Placeholder 2">
            <a:extLst>
              <a:ext uri="{FF2B5EF4-FFF2-40B4-BE49-F238E27FC236}">
                <a16:creationId xmlns:a16="http://schemas.microsoft.com/office/drawing/2014/main" id="{328F029A-192E-4A44-ACC7-6C5212C77736}"/>
              </a:ext>
            </a:extLst>
          </p:cNvPr>
          <p:cNvSpPr>
            <a:spLocks noGrp="1"/>
          </p:cNvSpPr>
          <p:nvPr>
            <p:ph idx="1"/>
          </p:nvPr>
        </p:nvSpPr>
        <p:spPr>
          <a:xfrm>
            <a:off x="420625" y="1825625"/>
            <a:ext cx="10543031" cy="4206383"/>
          </a:xfrm>
        </p:spPr>
        <p:txBody>
          <a:bodyPr/>
          <a:lstStyle>
            <a:lvl1pPr>
              <a:defRPr sz="2400"/>
            </a:lvl1pPr>
            <a:lvl2pPr>
              <a:defRPr sz="22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8D1A7D4-E57E-4789-896B-B2A051BF94F6}"/>
              </a:ext>
            </a:extLst>
          </p:cNvPr>
          <p:cNvSpPr>
            <a:spLocks noGrp="1"/>
          </p:cNvSpPr>
          <p:nvPr>
            <p:ph type="dt" sz="half" idx="10"/>
          </p:nvPr>
        </p:nvSpPr>
        <p:spPr>
          <a:xfrm>
            <a:off x="420624" y="6217920"/>
            <a:ext cx="2743200" cy="640080"/>
          </a:xfrm>
        </p:spPr>
        <p:txBody>
          <a:bodyPr/>
          <a:lstStyle>
            <a:lvl1pPr>
              <a:defRPr>
                <a:solidFill>
                  <a:schemeClr val="tx2"/>
                </a:solidFill>
              </a:defRPr>
            </a:lvl1pPr>
          </a:lstStyle>
          <a:p>
            <a:fld id="{F33DE70B-B772-416E-A790-995760B1742E}" type="datetime2">
              <a:rPr lang="en-US" smtClean="0"/>
              <a:t>Tuesday, June 22, 2021</a:t>
            </a:fld>
            <a:endParaRPr lang="en-US" dirty="0"/>
          </a:p>
        </p:txBody>
      </p:sp>
      <p:sp>
        <p:nvSpPr>
          <p:cNvPr id="5" name="Footer Placeholder 4">
            <a:extLst>
              <a:ext uri="{FF2B5EF4-FFF2-40B4-BE49-F238E27FC236}">
                <a16:creationId xmlns:a16="http://schemas.microsoft.com/office/drawing/2014/main" id="{A07B63EE-3B35-4F8A-BDA3-E778BFE14CA1}"/>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C8339EF2-7937-4C30-A883-7F7BD02802BC}"/>
              </a:ext>
            </a:extLst>
          </p:cNvPr>
          <p:cNvSpPr>
            <a:spLocks noGrp="1"/>
          </p:cNvSpPr>
          <p:nvPr>
            <p:ph type="sldNum" sz="quarter" idx="12"/>
          </p:nvPr>
        </p:nvSpPr>
        <p:spPr/>
        <p:txBody>
          <a:bodyPr/>
          <a:lstStyle>
            <a:lvl1pPr algn="ctr">
              <a:defRPr>
                <a:solidFill>
                  <a:schemeClr val="tx2"/>
                </a:solidFill>
              </a:defRPr>
            </a:lvl1pPr>
          </a:lstStyle>
          <a:p>
            <a:fld id="{3A4F6043-7A67-491B-98BC-F933DED7226D}" type="slidenum">
              <a:rPr lang="en-US" smtClean="0"/>
              <a:pPr/>
              <a:t>‹Nr.›</a:t>
            </a:fld>
            <a:endParaRPr lang="en-US" dirty="0"/>
          </a:p>
        </p:txBody>
      </p:sp>
    </p:spTree>
    <p:extLst>
      <p:ext uri="{BB962C8B-B14F-4D97-AF65-F5344CB8AC3E}">
        <p14:creationId xmlns:p14="http://schemas.microsoft.com/office/powerpoint/2010/main" val="35302293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AF4BC-D1E9-40F0-A26B-9EA9B6B69755}"/>
              </a:ext>
            </a:extLst>
          </p:cNvPr>
          <p:cNvSpPr>
            <a:spLocks noGrp="1"/>
          </p:cNvSpPr>
          <p:nvPr>
            <p:ph type="title"/>
          </p:nvPr>
        </p:nvSpPr>
        <p:spPr>
          <a:xfrm>
            <a:off x="420624" y="1081941"/>
            <a:ext cx="10543032" cy="2852737"/>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FF7974A6-FAB9-47DA-8F1A-701DFC8DF327}"/>
              </a:ext>
            </a:extLst>
          </p:cNvPr>
          <p:cNvSpPr>
            <a:spLocks noGrp="1"/>
          </p:cNvSpPr>
          <p:nvPr>
            <p:ph type="body" idx="1"/>
          </p:nvPr>
        </p:nvSpPr>
        <p:spPr>
          <a:xfrm>
            <a:off x="420624" y="3961666"/>
            <a:ext cx="10543032" cy="1500187"/>
          </a:xfrm>
        </p:spPr>
        <p:txBody>
          <a:bodyPr>
            <a:no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64E2B4-314C-4D4F-8938-E437A2EF527B}"/>
              </a:ext>
            </a:extLst>
          </p:cNvPr>
          <p:cNvSpPr>
            <a:spLocks noGrp="1"/>
          </p:cNvSpPr>
          <p:nvPr>
            <p:ph type="dt" sz="half" idx="10"/>
          </p:nvPr>
        </p:nvSpPr>
        <p:spPr/>
        <p:txBody>
          <a:bodyPr/>
          <a:lstStyle/>
          <a:p>
            <a:fld id="{76760CDE-A6F1-4138-AF12-ED09E8E5FB6B}" type="datetime2">
              <a:rPr lang="en-US" smtClean="0"/>
              <a:t>Tuesday, June 22, 2021</a:t>
            </a:fld>
            <a:endParaRPr lang="en-US"/>
          </a:p>
        </p:txBody>
      </p:sp>
      <p:sp>
        <p:nvSpPr>
          <p:cNvPr id="5" name="Footer Placeholder 4">
            <a:extLst>
              <a:ext uri="{FF2B5EF4-FFF2-40B4-BE49-F238E27FC236}">
                <a16:creationId xmlns:a16="http://schemas.microsoft.com/office/drawing/2014/main" id="{72442F23-6986-4A36-97F0-13F305A2DEBF}"/>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94BA1B9-2423-42BD-A553-DC5703F6243F}"/>
              </a:ext>
            </a:extLst>
          </p:cNvPr>
          <p:cNvSpPr>
            <a:spLocks noGrp="1"/>
          </p:cNvSpPr>
          <p:nvPr>
            <p:ph type="sldNum" sz="quarter" idx="12"/>
          </p:nvPr>
        </p:nvSpPr>
        <p:spPr/>
        <p:txBody>
          <a:bodyPr/>
          <a:lstStyle/>
          <a:p>
            <a:fld id="{3A4F6043-7A67-491B-98BC-F933DED7226D}" type="slidenum">
              <a:rPr lang="en-US" smtClean="0"/>
              <a:pPr/>
              <a:t>‹Nr.›</a:t>
            </a:fld>
            <a:endParaRPr lang="en-US" dirty="0"/>
          </a:p>
        </p:txBody>
      </p:sp>
    </p:spTree>
    <p:extLst>
      <p:ext uri="{BB962C8B-B14F-4D97-AF65-F5344CB8AC3E}">
        <p14:creationId xmlns:p14="http://schemas.microsoft.com/office/powerpoint/2010/main" val="17651478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64F76-994F-4AB5-B17B-46C0C2FA5AE5}"/>
              </a:ext>
            </a:extLst>
          </p:cNvPr>
          <p:cNvSpPr>
            <a:spLocks noGrp="1"/>
          </p:cNvSpPr>
          <p:nvPr>
            <p:ph type="title"/>
          </p:nvPr>
        </p:nvSpPr>
        <p:spPr>
          <a:xfrm>
            <a:off x="420624" y="365125"/>
            <a:ext cx="10543032" cy="1325563"/>
          </a:xfrm>
        </p:spPr>
        <p:txBody>
          <a:bodyPr>
            <a:normAutofit/>
          </a:bodyPr>
          <a:lstStyle>
            <a:lvl1pPr>
              <a:defRPr sz="5200"/>
            </a:lvl1pPr>
          </a:lstStyle>
          <a:p>
            <a:r>
              <a:rPr lang="en-US" dirty="0"/>
              <a:t>Click to edit Master title style</a:t>
            </a:r>
          </a:p>
        </p:txBody>
      </p:sp>
      <p:sp>
        <p:nvSpPr>
          <p:cNvPr id="3" name="Content Placeholder 2">
            <a:extLst>
              <a:ext uri="{FF2B5EF4-FFF2-40B4-BE49-F238E27FC236}">
                <a16:creationId xmlns:a16="http://schemas.microsoft.com/office/drawing/2014/main" id="{55A69B3B-A540-4556-98C8-1F49704A794E}"/>
              </a:ext>
            </a:extLst>
          </p:cNvPr>
          <p:cNvSpPr>
            <a:spLocks noGrp="1"/>
          </p:cNvSpPr>
          <p:nvPr>
            <p:ph sz="half" idx="1"/>
          </p:nvPr>
        </p:nvSpPr>
        <p:spPr>
          <a:xfrm>
            <a:off x="420624" y="1825625"/>
            <a:ext cx="5599176" cy="4206382"/>
          </a:xfrm>
        </p:spPr>
        <p:txBody>
          <a:bodyPr/>
          <a:lstStyle>
            <a:lvl1pPr marL="457200" indent="-457200">
              <a:buFont typeface="Wingdings 2" panose="05020102010507070707" pitchFamily="18" charset="2"/>
              <a:buChar char="¬"/>
              <a:defRPr/>
            </a:lvl1pPr>
            <a:lvl2pPr marL="800100" indent="-342900">
              <a:buFont typeface="Wingdings 2" panose="05020102010507070707" pitchFamily="18" charset="2"/>
              <a:buChar char="¬"/>
              <a:defRPr/>
            </a:lvl2pPr>
            <a:lvl3pPr marL="1257300" indent="-342900">
              <a:buFont typeface="Wingdings 2" panose="05020102010507070707" pitchFamily="18" charset="2"/>
              <a:buChar char="¬"/>
              <a:defRPr/>
            </a:lvl3pPr>
            <a:lvl4pPr marL="1657350" indent="-285750">
              <a:buFont typeface="Wingdings 2" panose="05020102010507070707" pitchFamily="18" charset="2"/>
              <a:buChar char="¬"/>
              <a:defRPr/>
            </a:lvl4pPr>
            <a:lvl5pPr marL="2114550" indent="-285750">
              <a:buFont typeface="Wingdings 2" panose="05020102010507070707" pitchFamily="18"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EC72438-7C63-48F2-9D6F-2461BFD6D5E5}"/>
              </a:ext>
            </a:extLst>
          </p:cNvPr>
          <p:cNvSpPr>
            <a:spLocks noGrp="1"/>
          </p:cNvSpPr>
          <p:nvPr>
            <p:ph sz="half" idx="2"/>
          </p:nvPr>
        </p:nvSpPr>
        <p:spPr>
          <a:xfrm>
            <a:off x="6172200" y="1825625"/>
            <a:ext cx="4791456" cy="4206382"/>
          </a:xfrm>
        </p:spPr>
        <p:txBody>
          <a:bodyPr/>
          <a:lstStyle>
            <a:lvl1pPr marL="228600" indent="-228600">
              <a:buFont typeface="Wingdings 2" panose="05020102010507070707" pitchFamily="18" charset="2"/>
              <a:buChar char="¬"/>
              <a:defRPr/>
            </a:lvl1pPr>
            <a:lvl2pPr marL="685800" indent="-228600">
              <a:buFont typeface="Wingdings 2" panose="05020102010507070707" pitchFamily="18" charset="2"/>
              <a:buChar char="¬"/>
              <a:defRPr/>
            </a:lvl2pPr>
            <a:lvl3pPr marL="1143000" indent="-228600">
              <a:buFont typeface="Wingdings 2" panose="05020102010507070707" pitchFamily="18" charset="2"/>
              <a:buChar char="¬"/>
              <a:defRPr/>
            </a:lvl3pPr>
            <a:lvl4pPr marL="1600200" indent="-228600">
              <a:buFont typeface="Wingdings 2" panose="05020102010507070707" pitchFamily="18" charset="2"/>
              <a:buChar char="¬"/>
              <a:defRPr/>
            </a:lvl4pPr>
            <a:lvl5pPr marL="2057400" indent="-228600">
              <a:buFont typeface="Wingdings 2" panose="05020102010507070707" pitchFamily="18"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FA1B49-6AAA-4DA7-970F-B75899F1AB51}"/>
              </a:ext>
            </a:extLst>
          </p:cNvPr>
          <p:cNvSpPr>
            <a:spLocks noGrp="1"/>
          </p:cNvSpPr>
          <p:nvPr>
            <p:ph type="dt" sz="half" idx="10"/>
          </p:nvPr>
        </p:nvSpPr>
        <p:spPr/>
        <p:txBody>
          <a:bodyPr/>
          <a:lstStyle/>
          <a:p>
            <a:fld id="{DB15F8B1-DB7B-4D28-A97D-40FB2DD1EF78}" type="datetime2">
              <a:rPr lang="en-US" smtClean="0"/>
              <a:t>Tuesday, June 22, 2021</a:t>
            </a:fld>
            <a:endParaRPr lang="en-US"/>
          </a:p>
        </p:txBody>
      </p:sp>
      <p:sp>
        <p:nvSpPr>
          <p:cNvPr id="6" name="Footer Placeholder 5">
            <a:extLst>
              <a:ext uri="{FF2B5EF4-FFF2-40B4-BE49-F238E27FC236}">
                <a16:creationId xmlns:a16="http://schemas.microsoft.com/office/drawing/2014/main" id="{DEE3649A-B9A2-4737-B47E-758DC140688B}"/>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250C1407-C705-451C-878E-8175DCCD500D}"/>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12729123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F9955-0460-4A20-8FC6-300595560010}"/>
              </a:ext>
            </a:extLst>
          </p:cNvPr>
          <p:cNvSpPr>
            <a:spLocks noGrp="1"/>
          </p:cNvSpPr>
          <p:nvPr>
            <p:ph type="title"/>
          </p:nvPr>
        </p:nvSpPr>
        <p:spPr>
          <a:xfrm>
            <a:off x="420624" y="365125"/>
            <a:ext cx="10543032" cy="1325563"/>
          </a:xfrm>
        </p:spPr>
        <p:txBody>
          <a:bodyPr>
            <a:normAutofit/>
          </a:bodyPr>
          <a:lstStyle>
            <a:lvl1pPr>
              <a:defRPr sz="5200"/>
            </a:lvl1pPr>
          </a:lstStyle>
          <a:p>
            <a:r>
              <a:rPr lang="en-US" dirty="0"/>
              <a:t>Click to edit Master title style</a:t>
            </a:r>
          </a:p>
        </p:txBody>
      </p:sp>
      <p:sp>
        <p:nvSpPr>
          <p:cNvPr id="3" name="Text Placeholder 2">
            <a:extLst>
              <a:ext uri="{FF2B5EF4-FFF2-40B4-BE49-F238E27FC236}">
                <a16:creationId xmlns:a16="http://schemas.microsoft.com/office/drawing/2014/main" id="{BF95DDA7-4AAD-4EBE-880C-200E5F10A6C4}"/>
              </a:ext>
            </a:extLst>
          </p:cNvPr>
          <p:cNvSpPr>
            <a:spLocks noGrp="1"/>
          </p:cNvSpPr>
          <p:nvPr>
            <p:ph type="body" idx="1"/>
          </p:nvPr>
        </p:nvSpPr>
        <p:spPr>
          <a:xfrm>
            <a:off x="420624" y="1681163"/>
            <a:ext cx="5549697" cy="823912"/>
          </a:xfrm>
        </p:spPr>
        <p:txBody>
          <a:bodyPr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717496-E470-4CF6-884C-F07390A4688A}"/>
              </a:ext>
            </a:extLst>
          </p:cNvPr>
          <p:cNvSpPr>
            <a:spLocks noGrp="1"/>
          </p:cNvSpPr>
          <p:nvPr>
            <p:ph sz="half" idx="2"/>
          </p:nvPr>
        </p:nvSpPr>
        <p:spPr>
          <a:xfrm>
            <a:off x="420624" y="2505075"/>
            <a:ext cx="5549697" cy="3526932"/>
          </a:xfrm>
        </p:spPr>
        <p:txBody>
          <a:bodyPr/>
          <a:lstStyle>
            <a:lvl1pPr>
              <a:defRPr sz="2400"/>
            </a:lvl1pPr>
            <a:lvl2pPr>
              <a:defRPr sz="22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F8C438EA-D381-4F22-A911-ECDD6D04FB33}"/>
              </a:ext>
            </a:extLst>
          </p:cNvPr>
          <p:cNvSpPr>
            <a:spLocks noGrp="1"/>
          </p:cNvSpPr>
          <p:nvPr>
            <p:ph type="body" sz="quarter" idx="3"/>
          </p:nvPr>
        </p:nvSpPr>
        <p:spPr>
          <a:xfrm>
            <a:off x="5970321" y="1681163"/>
            <a:ext cx="4993335" cy="823912"/>
          </a:xfrm>
        </p:spPr>
        <p:txBody>
          <a:bodyPr anchor="b">
            <a:normAutofit/>
          </a:bodyPr>
          <a:lstStyle>
            <a:lvl1pPr marL="0" indent="0">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F255FA-A04D-49F2-8DB4-3CC082D0DBC8}"/>
              </a:ext>
            </a:extLst>
          </p:cNvPr>
          <p:cNvSpPr>
            <a:spLocks noGrp="1"/>
          </p:cNvSpPr>
          <p:nvPr>
            <p:ph sz="quarter" idx="4"/>
          </p:nvPr>
        </p:nvSpPr>
        <p:spPr>
          <a:xfrm>
            <a:off x="5970321" y="2505075"/>
            <a:ext cx="4993335" cy="3526932"/>
          </a:xfrm>
        </p:spPr>
        <p:txBody>
          <a:bodyPr/>
          <a:lstStyle>
            <a:lvl1pPr>
              <a:defRPr sz="2400"/>
            </a:lvl1pPr>
            <a:lvl2pPr>
              <a:defRPr sz="22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6A6298F3-0AEC-4811-99A4-B78AE3A70B1E}"/>
              </a:ext>
            </a:extLst>
          </p:cNvPr>
          <p:cNvSpPr>
            <a:spLocks noGrp="1"/>
          </p:cNvSpPr>
          <p:nvPr>
            <p:ph type="dt" sz="half" idx="10"/>
          </p:nvPr>
        </p:nvSpPr>
        <p:spPr>
          <a:xfrm>
            <a:off x="420624" y="6217920"/>
            <a:ext cx="2743200" cy="640080"/>
          </a:xfrm>
        </p:spPr>
        <p:txBody>
          <a:bodyPr/>
          <a:lstStyle/>
          <a:p>
            <a:fld id="{14039161-23B8-4738-9069-73EBE8884FDD}" type="datetime2">
              <a:rPr lang="en-US" smtClean="0"/>
              <a:t>Tuesday, June 22, 2021</a:t>
            </a:fld>
            <a:endParaRPr lang="en-US"/>
          </a:p>
        </p:txBody>
      </p:sp>
      <p:sp>
        <p:nvSpPr>
          <p:cNvPr id="8" name="Footer Placeholder 7">
            <a:extLst>
              <a:ext uri="{FF2B5EF4-FFF2-40B4-BE49-F238E27FC236}">
                <a16:creationId xmlns:a16="http://schemas.microsoft.com/office/drawing/2014/main" id="{AA7690B4-8A9A-4717-8B0B-2C921292656C}"/>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5328F00A-44BE-4E0A-B1CE-1FC489654F71}"/>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3878087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9F0B96-DA2F-468C-A657-174090CA1F3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75157D68-9156-4BF8-91EE-D407875129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952A2FD8-17DB-4597-85C4-761FFCCF83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1B1B246-0A1A-4B02-B3EE-C3A1CF3283A7}"/>
              </a:ext>
            </a:extLst>
          </p:cNvPr>
          <p:cNvSpPr>
            <a:spLocks noGrp="1"/>
          </p:cNvSpPr>
          <p:nvPr>
            <p:ph type="dt" sz="half" idx="10"/>
          </p:nvPr>
        </p:nvSpPr>
        <p:spPr/>
        <p:txBody>
          <a:bodyPr/>
          <a:lstStyle/>
          <a:p>
            <a:fld id="{532ACBAE-2512-43C5-B29A-3360642EC111}" type="datetimeFigureOut">
              <a:rPr lang="de-DE" smtClean="0"/>
              <a:t>22.06.2021</a:t>
            </a:fld>
            <a:endParaRPr lang="de-DE"/>
          </a:p>
        </p:txBody>
      </p:sp>
      <p:sp>
        <p:nvSpPr>
          <p:cNvPr id="6" name="Fußzeilenplatzhalter 5">
            <a:extLst>
              <a:ext uri="{FF2B5EF4-FFF2-40B4-BE49-F238E27FC236}">
                <a16:creationId xmlns:a16="http://schemas.microsoft.com/office/drawing/2014/main" id="{E643BC81-194D-4D72-BC6C-DFBA428EE78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39BC985-F577-4A8B-9716-AA03BF40FBDC}"/>
              </a:ext>
            </a:extLst>
          </p:cNvPr>
          <p:cNvSpPr>
            <a:spLocks noGrp="1"/>
          </p:cNvSpPr>
          <p:nvPr>
            <p:ph type="sldNum" sz="quarter" idx="12"/>
          </p:nvPr>
        </p:nvSpPr>
        <p:spPr/>
        <p:txBody>
          <a:bodyPr/>
          <a:lstStyle/>
          <a:p>
            <a:fld id="{6FB07826-A65F-4BF1-B5C3-4E2D414F9E02}" type="slidenum">
              <a:rPr lang="de-DE" smtClean="0"/>
              <a:t>‹Nr.›</a:t>
            </a:fld>
            <a:endParaRPr lang="de-DE"/>
          </a:p>
        </p:txBody>
      </p:sp>
    </p:spTree>
    <p:extLst>
      <p:ext uri="{BB962C8B-B14F-4D97-AF65-F5344CB8AC3E}">
        <p14:creationId xmlns:p14="http://schemas.microsoft.com/office/powerpoint/2010/main" val="350392457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1F235-FBFF-453E-B90A-5758ED47C7B0}"/>
              </a:ext>
            </a:extLst>
          </p:cNvPr>
          <p:cNvSpPr>
            <a:spLocks noGrp="1"/>
          </p:cNvSpPr>
          <p:nvPr>
            <p:ph type="title"/>
          </p:nvPr>
        </p:nvSpPr>
        <p:spPr>
          <a:xfrm>
            <a:off x="420624" y="938306"/>
            <a:ext cx="10543032" cy="1325563"/>
          </a:xfrm>
        </p:spPr>
        <p:txBody>
          <a:bodyPr>
            <a:normAutofit/>
          </a:bodyPr>
          <a:lstStyle>
            <a:lvl1pPr>
              <a:defRPr sz="5200"/>
            </a:lvl1pPr>
          </a:lstStyle>
          <a:p>
            <a:r>
              <a:rPr lang="en-US" dirty="0"/>
              <a:t>Click to edit Master title style</a:t>
            </a:r>
          </a:p>
        </p:txBody>
      </p:sp>
      <p:sp>
        <p:nvSpPr>
          <p:cNvPr id="3" name="Date Placeholder 2">
            <a:extLst>
              <a:ext uri="{FF2B5EF4-FFF2-40B4-BE49-F238E27FC236}">
                <a16:creationId xmlns:a16="http://schemas.microsoft.com/office/drawing/2014/main" id="{D443A871-5A76-4349-99F0-C46C77380477}"/>
              </a:ext>
            </a:extLst>
          </p:cNvPr>
          <p:cNvSpPr>
            <a:spLocks noGrp="1"/>
          </p:cNvSpPr>
          <p:nvPr>
            <p:ph type="dt" sz="half" idx="10"/>
          </p:nvPr>
        </p:nvSpPr>
        <p:spPr/>
        <p:txBody>
          <a:bodyPr/>
          <a:lstStyle/>
          <a:p>
            <a:fld id="{FA994D44-7693-499F-AC6C-11696134FE3F}" type="datetime2">
              <a:rPr lang="en-US" smtClean="0"/>
              <a:t>Tuesday, June 22, 2021</a:t>
            </a:fld>
            <a:endParaRPr lang="en-US"/>
          </a:p>
        </p:txBody>
      </p:sp>
      <p:sp>
        <p:nvSpPr>
          <p:cNvPr id="4" name="Footer Placeholder 3">
            <a:extLst>
              <a:ext uri="{FF2B5EF4-FFF2-40B4-BE49-F238E27FC236}">
                <a16:creationId xmlns:a16="http://schemas.microsoft.com/office/drawing/2014/main" id="{F472E803-8BD9-40A2-8389-C19DA11480ED}"/>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F05414ED-B772-4B84-813E-E34C9A97C053}"/>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28503147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562BDD-CBFF-4046-A6B2-A9ECCB7EA144}"/>
              </a:ext>
            </a:extLst>
          </p:cNvPr>
          <p:cNvSpPr>
            <a:spLocks noGrp="1"/>
          </p:cNvSpPr>
          <p:nvPr>
            <p:ph type="dt" sz="half" idx="10"/>
          </p:nvPr>
        </p:nvSpPr>
        <p:spPr/>
        <p:txBody>
          <a:bodyPr/>
          <a:lstStyle/>
          <a:p>
            <a:fld id="{363AF2AE-472C-4EF3-ABB2-24BAA9AE3CF7}" type="datetime2">
              <a:rPr lang="en-US" smtClean="0"/>
              <a:t>Tuesday, June 22, 2021</a:t>
            </a:fld>
            <a:endParaRPr lang="en-US"/>
          </a:p>
        </p:txBody>
      </p:sp>
      <p:sp>
        <p:nvSpPr>
          <p:cNvPr id="3" name="Footer Placeholder 2">
            <a:extLst>
              <a:ext uri="{FF2B5EF4-FFF2-40B4-BE49-F238E27FC236}">
                <a16:creationId xmlns:a16="http://schemas.microsoft.com/office/drawing/2014/main" id="{4690B5F6-6C28-4A86-AFD0-D7F93D461945}"/>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75910D5C-1634-451B-8D99-4D47EB3A11E7}"/>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1622437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12261-8522-4437-B612-7C7100D18896}"/>
              </a:ext>
            </a:extLst>
          </p:cNvPr>
          <p:cNvSpPr>
            <a:spLocks noGrp="1"/>
          </p:cNvSpPr>
          <p:nvPr>
            <p:ph type="title"/>
          </p:nvPr>
        </p:nvSpPr>
        <p:spPr>
          <a:xfrm>
            <a:off x="420624" y="457200"/>
            <a:ext cx="10543032" cy="1600200"/>
          </a:xfrm>
        </p:spPr>
        <p:txBody>
          <a:bodyPr anchor="b">
            <a:noAutofit/>
          </a:bodyPr>
          <a:lstStyle>
            <a:lvl1pPr>
              <a:defRPr sz="5200">
                <a:latin typeface="Dante (Headings)2"/>
              </a:defRPr>
            </a:lvl1pPr>
          </a:lstStyle>
          <a:p>
            <a:r>
              <a:rPr lang="en-US" dirty="0"/>
              <a:t>Click to edit Master title style</a:t>
            </a:r>
          </a:p>
        </p:txBody>
      </p:sp>
      <p:sp>
        <p:nvSpPr>
          <p:cNvPr id="3" name="Content Placeholder 2">
            <a:extLst>
              <a:ext uri="{FF2B5EF4-FFF2-40B4-BE49-F238E27FC236}">
                <a16:creationId xmlns:a16="http://schemas.microsoft.com/office/drawing/2014/main" id="{91BAA0AF-3F50-42BD-84B4-E70C3D004FB2}"/>
              </a:ext>
            </a:extLst>
          </p:cNvPr>
          <p:cNvSpPr>
            <a:spLocks noGrp="1"/>
          </p:cNvSpPr>
          <p:nvPr>
            <p:ph idx="1"/>
          </p:nvPr>
        </p:nvSpPr>
        <p:spPr>
          <a:xfrm>
            <a:off x="5183188" y="2199340"/>
            <a:ext cx="5780468" cy="3661710"/>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99C702B-2C4D-4590-8BEE-31940145C77A}"/>
              </a:ext>
            </a:extLst>
          </p:cNvPr>
          <p:cNvSpPr>
            <a:spLocks noGrp="1"/>
          </p:cNvSpPr>
          <p:nvPr>
            <p:ph type="body" sz="half" idx="2"/>
          </p:nvPr>
        </p:nvSpPr>
        <p:spPr>
          <a:xfrm>
            <a:off x="420624" y="2199340"/>
            <a:ext cx="4489180" cy="3669647"/>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4813E-250B-4422-AE46-5E1AB964A417}"/>
              </a:ext>
            </a:extLst>
          </p:cNvPr>
          <p:cNvSpPr>
            <a:spLocks noGrp="1"/>
          </p:cNvSpPr>
          <p:nvPr>
            <p:ph type="dt" sz="half" idx="10"/>
          </p:nvPr>
        </p:nvSpPr>
        <p:spPr>
          <a:xfrm>
            <a:off x="420624" y="6217920"/>
            <a:ext cx="2743200" cy="640080"/>
          </a:xfrm>
        </p:spPr>
        <p:txBody>
          <a:bodyPr/>
          <a:lstStyle/>
          <a:p>
            <a:fld id="{EAEA162C-A7C1-4263-9453-1BAFF8C39559}" type="datetime2">
              <a:rPr lang="en-US" smtClean="0"/>
              <a:t>Tuesday, June 22, 2021</a:t>
            </a:fld>
            <a:endParaRPr lang="en-US"/>
          </a:p>
        </p:txBody>
      </p:sp>
      <p:sp>
        <p:nvSpPr>
          <p:cNvPr id="6" name="Footer Placeholder 5">
            <a:extLst>
              <a:ext uri="{FF2B5EF4-FFF2-40B4-BE49-F238E27FC236}">
                <a16:creationId xmlns:a16="http://schemas.microsoft.com/office/drawing/2014/main" id="{61CB5B81-E9CC-45F3-8EF1-35D2C8FF1550}"/>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F5DA7E97-5A73-4602-9582-6CDACB9185F3}"/>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514361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5334B-3019-4CA1-B658-779001922412}"/>
              </a:ext>
            </a:extLst>
          </p:cNvPr>
          <p:cNvSpPr>
            <a:spLocks noGrp="1"/>
          </p:cNvSpPr>
          <p:nvPr>
            <p:ph type="title"/>
          </p:nvPr>
        </p:nvSpPr>
        <p:spPr>
          <a:xfrm>
            <a:off x="420624" y="457200"/>
            <a:ext cx="4489180" cy="1600200"/>
          </a:xfrm>
        </p:spPr>
        <p:txBody>
          <a:bodyPr anchor="b">
            <a:norm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AFD3CC12-FD6B-41A3-BF67-D600CC4383A3}"/>
              </a:ext>
            </a:extLst>
          </p:cNvPr>
          <p:cNvSpPr>
            <a:spLocks noGrp="1"/>
          </p:cNvSpPr>
          <p:nvPr>
            <p:ph type="pic" idx="1"/>
          </p:nvPr>
        </p:nvSpPr>
        <p:spPr>
          <a:xfrm>
            <a:off x="5183188" y="987425"/>
            <a:ext cx="6172200" cy="4873625"/>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0DDB2BD5-DC18-460B-BFCC-5B2447D2B094}"/>
              </a:ext>
            </a:extLst>
          </p:cNvPr>
          <p:cNvSpPr>
            <a:spLocks noGrp="1"/>
          </p:cNvSpPr>
          <p:nvPr>
            <p:ph type="body" sz="half" idx="2"/>
          </p:nvPr>
        </p:nvSpPr>
        <p:spPr>
          <a:xfrm>
            <a:off x="420624" y="2199340"/>
            <a:ext cx="4489180" cy="3669647"/>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8BAF6305-9768-4792-866C-91238D45695D}"/>
              </a:ext>
            </a:extLst>
          </p:cNvPr>
          <p:cNvSpPr>
            <a:spLocks noGrp="1"/>
          </p:cNvSpPr>
          <p:nvPr>
            <p:ph type="dt" sz="half" idx="10"/>
          </p:nvPr>
        </p:nvSpPr>
        <p:spPr>
          <a:xfrm>
            <a:off x="420624" y="6217920"/>
            <a:ext cx="2743200" cy="640080"/>
          </a:xfrm>
        </p:spPr>
        <p:txBody>
          <a:bodyPr/>
          <a:lstStyle/>
          <a:p>
            <a:fld id="{64DF6793-3458-4587-8168-65F0C37A92D2}" type="datetime2">
              <a:rPr lang="en-US" smtClean="0"/>
              <a:t>Tuesday, June 22, 2021</a:t>
            </a:fld>
            <a:endParaRPr lang="en-US"/>
          </a:p>
        </p:txBody>
      </p:sp>
      <p:sp>
        <p:nvSpPr>
          <p:cNvPr id="6" name="Footer Placeholder 5">
            <a:extLst>
              <a:ext uri="{FF2B5EF4-FFF2-40B4-BE49-F238E27FC236}">
                <a16:creationId xmlns:a16="http://schemas.microsoft.com/office/drawing/2014/main" id="{2CDBF050-0FF1-499F-936E-FAAE50DC3D3E}"/>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08902C2E-1542-46B4-85B1-7A4B3F7724FC}"/>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2149234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D930A-6467-4C46-BA13-A0F5EC12FF67}"/>
              </a:ext>
            </a:extLst>
          </p:cNvPr>
          <p:cNvSpPr>
            <a:spLocks noGrp="1"/>
          </p:cNvSpPr>
          <p:nvPr>
            <p:ph type="title"/>
          </p:nvPr>
        </p:nvSpPr>
        <p:spPr/>
        <p:txBody>
          <a:bodyPr>
            <a:normAutofit/>
          </a:bodyPr>
          <a:lstStyle>
            <a:lvl1pPr>
              <a:defRPr sz="5200"/>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841977A-7872-4BE8-8C5C-D2099BEDBB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CB8191-8A0C-4077-9A2D-0255BF81A9D0}"/>
              </a:ext>
            </a:extLst>
          </p:cNvPr>
          <p:cNvSpPr>
            <a:spLocks noGrp="1"/>
          </p:cNvSpPr>
          <p:nvPr>
            <p:ph type="dt" sz="half" idx="10"/>
          </p:nvPr>
        </p:nvSpPr>
        <p:spPr/>
        <p:txBody>
          <a:bodyPr/>
          <a:lstStyle/>
          <a:p>
            <a:fld id="{2FA17F0E-8070-4DFE-A821-9A699EDBAD7E}" type="datetime2">
              <a:rPr lang="en-US" smtClean="0"/>
              <a:t>Tuesday, June 22, 2021</a:t>
            </a:fld>
            <a:endParaRPr lang="en-US"/>
          </a:p>
        </p:txBody>
      </p:sp>
      <p:sp>
        <p:nvSpPr>
          <p:cNvPr id="5" name="Footer Placeholder 4">
            <a:extLst>
              <a:ext uri="{FF2B5EF4-FFF2-40B4-BE49-F238E27FC236}">
                <a16:creationId xmlns:a16="http://schemas.microsoft.com/office/drawing/2014/main" id="{BF441B40-57AC-45F3-9AAC-DC2BEBB12184}"/>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9B6D65F4-29FA-451A-878F-768E426A7EDA}"/>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25365856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76A9FC-D582-4FC8-B641-9F77B4DD15B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3A1683-12F6-4BA6-AD1A-F98C609514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1141D6-1E1A-4A54-A9B4-57F86865FC03}"/>
              </a:ext>
            </a:extLst>
          </p:cNvPr>
          <p:cNvSpPr>
            <a:spLocks noGrp="1"/>
          </p:cNvSpPr>
          <p:nvPr>
            <p:ph type="dt" sz="half" idx="10"/>
          </p:nvPr>
        </p:nvSpPr>
        <p:spPr/>
        <p:txBody>
          <a:bodyPr/>
          <a:lstStyle/>
          <a:p>
            <a:fld id="{D88D34AE-C7BF-46E5-A968-01C6641F6476}" type="datetime2">
              <a:rPr lang="en-US" smtClean="0"/>
              <a:t>Tuesday, June 22, 2021</a:t>
            </a:fld>
            <a:endParaRPr lang="en-US"/>
          </a:p>
        </p:txBody>
      </p:sp>
      <p:sp>
        <p:nvSpPr>
          <p:cNvPr id="5" name="Footer Placeholder 4">
            <a:extLst>
              <a:ext uri="{FF2B5EF4-FFF2-40B4-BE49-F238E27FC236}">
                <a16:creationId xmlns:a16="http://schemas.microsoft.com/office/drawing/2014/main" id="{E57541D6-4702-4421-AEB2-D6CA3AADBA4F}"/>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C3C9F43-CD60-4C38-94C9-0E6D3B7224FD}"/>
              </a:ext>
            </a:extLst>
          </p:cNvPr>
          <p:cNvSpPr>
            <a:spLocks noGrp="1"/>
          </p:cNvSpPr>
          <p:nvPr>
            <p:ph type="sldNum" sz="quarter" idx="12"/>
          </p:nvPr>
        </p:nvSpPr>
        <p:spPr/>
        <p:txBody>
          <a:bodyPr/>
          <a:lstStyle/>
          <a:p>
            <a:fld id="{3A4F6043-7A67-491B-98BC-F933DED7226D}" type="slidenum">
              <a:rPr lang="en-US" smtClean="0"/>
              <a:pPr/>
              <a:t>‹Nr.›</a:t>
            </a:fld>
            <a:endParaRPr lang="en-US"/>
          </a:p>
        </p:txBody>
      </p:sp>
    </p:spTree>
    <p:extLst>
      <p:ext uri="{BB962C8B-B14F-4D97-AF65-F5344CB8AC3E}">
        <p14:creationId xmlns:p14="http://schemas.microsoft.com/office/powerpoint/2010/main" val="41371187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29" name="MS logo gray - EMF" descr="Microsoft logo, gray text version">
            <a:extLst>
              <a:ext uri="{FF2B5EF4-FFF2-40B4-BE49-F238E27FC236}">
                <a16:creationId xmlns:a16="http://schemas.microsoft.com/office/drawing/2014/main" id="{8804C2B3-3878-4889-940D-3F3386B9455D}"/>
              </a:ext>
            </a:extLst>
          </p:cNvPr>
          <p:cNvPicPr>
            <a:picLocks noChangeAspect="1"/>
          </p:cNvPicPr>
          <p:nvPr userDrawn="1"/>
        </p:nvPicPr>
        <p:blipFill>
          <a:blip r:embed="rId2"/>
          <a:stretch>
            <a:fillRect/>
          </a:stretch>
        </p:blipFill>
        <p:spPr bwMode="black">
          <a:xfrm>
            <a:off x="584200" y="586080"/>
            <a:ext cx="1366440" cy="292608"/>
          </a:xfrm>
          <a:prstGeom prst="rect">
            <a:avLst/>
          </a:prstGeom>
        </p:spPr>
      </p:pic>
      <p:sp>
        <p:nvSpPr>
          <p:cNvPr id="30" name="Rectangle 29">
            <a:extLst>
              <a:ext uri="{FF2B5EF4-FFF2-40B4-BE49-F238E27FC236}">
                <a16:creationId xmlns:a16="http://schemas.microsoft.com/office/drawing/2014/main" id="{8B2E4F62-54DC-4435-AA29-18599C177284}"/>
              </a:ext>
            </a:extLst>
          </p:cNvPr>
          <p:cNvSpPr/>
          <p:nvPr userDrawn="1"/>
        </p:nvSpPr>
        <p:spPr bwMode="gray">
          <a:xfrm>
            <a:off x="293044" y="1170431"/>
            <a:ext cx="11604624" cy="5393881"/>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a:extLst>
              <a:ext uri="{FF2B5EF4-FFF2-40B4-BE49-F238E27FC236}">
                <a16:creationId xmlns:a16="http://schemas.microsoft.com/office/drawing/2014/main" id="{56FAD87F-DBF5-4E2F-A61B-3CCEC5C7D0B9}"/>
              </a:ext>
            </a:extLst>
          </p:cNvPr>
          <p:cNvGrpSpPr/>
          <p:nvPr userDrawn="1"/>
        </p:nvGrpSpPr>
        <p:grpSpPr bwMode="ltGray">
          <a:xfrm>
            <a:off x="8710812" y="1771650"/>
            <a:ext cx="3481189" cy="4196081"/>
            <a:chOff x="8710812" y="1771650"/>
            <a:chExt cx="3481189" cy="4196081"/>
          </a:xfrm>
        </p:grpSpPr>
        <p:sp>
          <p:nvSpPr>
            <p:cNvPr id="32" name="Freeform 5">
              <a:extLst>
                <a:ext uri="{FF2B5EF4-FFF2-40B4-BE49-F238E27FC236}">
                  <a16:creationId xmlns:a16="http://schemas.microsoft.com/office/drawing/2014/main" id="{6B0365F1-E7DF-4958-962E-9FFD3A394140}"/>
                </a:ext>
              </a:extLst>
            </p:cNvPr>
            <p:cNvSpPr>
              <a:spLocks/>
            </p:cNvSpPr>
            <p:nvPr userDrawn="1"/>
          </p:nvSpPr>
          <p:spPr bwMode="ltGray">
            <a:xfrm>
              <a:off x="9246854" y="3720628"/>
              <a:ext cx="531187" cy="974975"/>
            </a:xfrm>
            <a:custGeom>
              <a:avLst/>
              <a:gdLst>
                <a:gd name="T0" fmla="*/ 547 w 547"/>
                <a:gd name="T1" fmla="*/ 704 h 1004"/>
                <a:gd name="T2" fmla="*/ 0 w 547"/>
                <a:gd name="T3" fmla="*/ 1004 h 1004"/>
                <a:gd name="T4" fmla="*/ 0 w 547"/>
                <a:gd name="T5" fmla="*/ 300 h 1004"/>
                <a:gd name="T6" fmla="*/ 547 w 547"/>
                <a:gd name="T7" fmla="*/ 0 h 1004"/>
                <a:gd name="T8" fmla="*/ 547 w 547"/>
                <a:gd name="T9" fmla="*/ 704 h 1004"/>
              </a:gdLst>
              <a:ahLst/>
              <a:cxnLst>
                <a:cxn ang="0">
                  <a:pos x="T0" y="T1"/>
                </a:cxn>
                <a:cxn ang="0">
                  <a:pos x="T2" y="T3"/>
                </a:cxn>
                <a:cxn ang="0">
                  <a:pos x="T4" y="T5"/>
                </a:cxn>
                <a:cxn ang="0">
                  <a:pos x="T6" y="T7"/>
                </a:cxn>
                <a:cxn ang="0">
                  <a:pos x="T8" y="T9"/>
                </a:cxn>
              </a:cxnLst>
              <a:rect l="0" t="0" r="r" b="b"/>
              <a:pathLst>
                <a:path w="547" h="1004">
                  <a:moveTo>
                    <a:pt x="547" y="704"/>
                  </a:moveTo>
                  <a:lnTo>
                    <a:pt x="0" y="1004"/>
                  </a:lnTo>
                  <a:lnTo>
                    <a:pt x="0" y="300"/>
                  </a:lnTo>
                  <a:lnTo>
                    <a:pt x="547" y="0"/>
                  </a:lnTo>
                  <a:lnTo>
                    <a:pt x="547" y="704"/>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
              <a:extLst>
                <a:ext uri="{FF2B5EF4-FFF2-40B4-BE49-F238E27FC236}">
                  <a16:creationId xmlns:a16="http://schemas.microsoft.com/office/drawing/2014/main" id="{39253E4C-431D-4257-8CC7-C1456CD2F32D}"/>
                </a:ext>
              </a:extLst>
            </p:cNvPr>
            <p:cNvSpPr>
              <a:spLocks/>
            </p:cNvSpPr>
            <p:nvPr userDrawn="1"/>
          </p:nvSpPr>
          <p:spPr bwMode="ltGray">
            <a:xfrm>
              <a:off x="9778040" y="3720628"/>
              <a:ext cx="532157" cy="974975"/>
            </a:xfrm>
            <a:custGeom>
              <a:avLst/>
              <a:gdLst>
                <a:gd name="T0" fmla="*/ 0 w 548"/>
                <a:gd name="T1" fmla="*/ 704 h 1004"/>
                <a:gd name="T2" fmla="*/ 548 w 548"/>
                <a:gd name="T3" fmla="*/ 1004 h 1004"/>
                <a:gd name="T4" fmla="*/ 548 w 548"/>
                <a:gd name="T5" fmla="*/ 300 h 1004"/>
                <a:gd name="T6" fmla="*/ 0 w 548"/>
                <a:gd name="T7" fmla="*/ 0 h 1004"/>
                <a:gd name="T8" fmla="*/ 0 w 548"/>
                <a:gd name="T9" fmla="*/ 704 h 1004"/>
              </a:gdLst>
              <a:ahLst/>
              <a:cxnLst>
                <a:cxn ang="0">
                  <a:pos x="T0" y="T1"/>
                </a:cxn>
                <a:cxn ang="0">
                  <a:pos x="T2" y="T3"/>
                </a:cxn>
                <a:cxn ang="0">
                  <a:pos x="T4" y="T5"/>
                </a:cxn>
                <a:cxn ang="0">
                  <a:pos x="T6" y="T7"/>
                </a:cxn>
                <a:cxn ang="0">
                  <a:pos x="T8" y="T9"/>
                </a:cxn>
              </a:cxnLst>
              <a:rect l="0" t="0" r="r" b="b"/>
              <a:pathLst>
                <a:path w="548" h="1004">
                  <a:moveTo>
                    <a:pt x="0" y="704"/>
                  </a:moveTo>
                  <a:lnTo>
                    <a:pt x="548" y="1004"/>
                  </a:lnTo>
                  <a:lnTo>
                    <a:pt x="548" y="300"/>
                  </a:lnTo>
                  <a:lnTo>
                    <a:pt x="0" y="0"/>
                  </a:lnTo>
                  <a:lnTo>
                    <a:pt x="0" y="704"/>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a:extLst>
                <a:ext uri="{FF2B5EF4-FFF2-40B4-BE49-F238E27FC236}">
                  <a16:creationId xmlns:a16="http://schemas.microsoft.com/office/drawing/2014/main" id="{E928826C-9C74-4194-A556-98EC9A96F677}"/>
                </a:ext>
              </a:extLst>
            </p:cNvPr>
            <p:cNvSpPr>
              <a:spLocks/>
            </p:cNvSpPr>
            <p:nvPr userDrawn="1"/>
          </p:nvSpPr>
          <p:spPr bwMode="ltGray">
            <a:xfrm>
              <a:off x="9246854" y="4404276"/>
              <a:ext cx="1063344" cy="586538"/>
            </a:xfrm>
            <a:custGeom>
              <a:avLst/>
              <a:gdLst>
                <a:gd name="T0" fmla="*/ 547 w 1095"/>
                <a:gd name="T1" fmla="*/ 0 h 604"/>
                <a:gd name="T2" fmla="*/ 0 w 1095"/>
                <a:gd name="T3" fmla="*/ 300 h 604"/>
                <a:gd name="T4" fmla="*/ 560 w 1095"/>
                <a:gd name="T5" fmla="*/ 604 h 604"/>
                <a:gd name="T6" fmla="*/ 1095 w 1095"/>
                <a:gd name="T7" fmla="*/ 300 h 604"/>
                <a:gd name="T8" fmla="*/ 547 w 1095"/>
                <a:gd name="T9" fmla="*/ 0 h 604"/>
              </a:gdLst>
              <a:ahLst/>
              <a:cxnLst>
                <a:cxn ang="0">
                  <a:pos x="T0" y="T1"/>
                </a:cxn>
                <a:cxn ang="0">
                  <a:pos x="T2" y="T3"/>
                </a:cxn>
                <a:cxn ang="0">
                  <a:pos x="T4" y="T5"/>
                </a:cxn>
                <a:cxn ang="0">
                  <a:pos x="T6" y="T7"/>
                </a:cxn>
                <a:cxn ang="0">
                  <a:pos x="T8" y="T9"/>
                </a:cxn>
              </a:cxnLst>
              <a:rect l="0" t="0" r="r" b="b"/>
              <a:pathLst>
                <a:path w="1095" h="604">
                  <a:moveTo>
                    <a:pt x="547" y="0"/>
                  </a:moveTo>
                  <a:lnTo>
                    <a:pt x="0" y="300"/>
                  </a:lnTo>
                  <a:lnTo>
                    <a:pt x="560" y="604"/>
                  </a:lnTo>
                  <a:lnTo>
                    <a:pt x="1095" y="300"/>
                  </a:lnTo>
                  <a:lnTo>
                    <a:pt x="547"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a:extLst>
                <a:ext uri="{FF2B5EF4-FFF2-40B4-BE49-F238E27FC236}">
                  <a16:creationId xmlns:a16="http://schemas.microsoft.com/office/drawing/2014/main" id="{7ACB5DE1-DAC6-4C99-B2CC-0EB12CE0D5FE}"/>
                </a:ext>
              </a:extLst>
            </p:cNvPr>
            <p:cNvSpPr>
              <a:spLocks/>
            </p:cNvSpPr>
            <p:nvPr userDrawn="1"/>
          </p:nvSpPr>
          <p:spPr bwMode="ltGray">
            <a:xfrm>
              <a:off x="8710812"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a:extLst>
                <a:ext uri="{FF2B5EF4-FFF2-40B4-BE49-F238E27FC236}">
                  <a16:creationId xmlns:a16="http://schemas.microsoft.com/office/drawing/2014/main" id="{5D630C8B-3A7C-4321-A3EF-B1D0A698F738}"/>
                </a:ext>
              </a:extLst>
            </p:cNvPr>
            <p:cNvSpPr>
              <a:spLocks/>
            </p:cNvSpPr>
            <p:nvPr userDrawn="1"/>
          </p:nvSpPr>
          <p:spPr bwMode="ltGray">
            <a:xfrm>
              <a:off x="9242969" y="2748567"/>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a:extLst>
                <a:ext uri="{FF2B5EF4-FFF2-40B4-BE49-F238E27FC236}">
                  <a16:creationId xmlns:a16="http://schemas.microsoft.com/office/drawing/2014/main" id="{2A590461-2675-4E4A-B9BB-BF5471E89538}"/>
                </a:ext>
              </a:extLst>
            </p:cNvPr>
            <p:cNvSpPr>
              <a:spLocks/>
            </p:cNvSpPr>
            <p:nvPr userDrawn="1"/>
          </p:nvSpPr>
          <p:spPr bwMode="ltGray">
            <a:xfrm>
              <a:off x="8710812" y="3434156"/>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1">
              <a:extLst>
                <a:ext uri="{FF2B5EF4-FFF2-40B4-BE49-F238E27FC236}">
                  <a16:creationId xmlns:a16="http://schemas.microsoft.com/office/drawing/2014/main" id="{48EAECFD-0CA3-492F-BA94-22EF6EB2205B}"/>
                </a:ext>
              </a:extLst>
            </p:cNvPr>
            <p:cNvSpPr>
              <a:spLocks/>
            </p:cNvSpPr>
            <p:nvPr userDrawn="1"/>
          </p:nvSpPr>
          <p:spPr bwMode="ltGray">
            <a:xfrm>
              <a:off x="9773185"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2">
              <a:extLst>
                <a:ext uri="{FF2B5EF4-FFF2-40B4-BE49-F238E27FC236}">
                  <a16:creationId xmlns:a16="http://schemas.microsoft.com/office/drawing/2014/main" id="{62FFEC32-2F2F-43F4-9C21-7F15A26966AC}"/>
                </a:ext>
              </a:extLst>
            </p:cNvPr>
            <p:cNvSpPr>
              <a:spLocks/>
            </p:cNvSpPr>
            <p:nvPr userDrawn="1"/>
          </p:nvSpPr>
          <p:spPr bwMode="ltGray">
            <a:xfrm>
              <a:off x="9773185" y="3434157"/>
              <a:ext cx="1063345"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 name="connsiteX0" fmla="*/ 5005 w 10000"/>
                <a:gd name="connsiteY0" fmla="*/ 0 h 10000"/>
                <a:gd name="connsiteX1" fmla="*/ 0 w 10000"/>
                <a:gd name="connsiteY1" fmla="*/ 4967 h 10000"/>
                <a:gd name="connsiteX2" fmla="*/ 5048 w 10000"/>
                <a:gd name="connsiteY2" fmla="*/ 10000 h 10000"/>
                <a:gd name="connsiteX3" fmla="*/ 10000 w 10000"/>
                <a:gd name="connsiteY3" fmla="*/ 4967 h 10000"/>
                <a:gd name="connsiteX4" fmla="*/ 5005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5005" y="0"/>
                  </a:moveTo>
                  <a:lnTo>
                    <a:pt x="0" y="4967"/>
                  </a:lnTo>
                  <a:lnTo>
                    <a:pt x="5048" y="10000"/>
                  </a:lnTo>
                  <a:lnTo>
                    <a:pt x="10000" y="4967"/>
                  </a:lnTo>
                  <a:lnTo>
                    <a:pt x="5005"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3">
              <a:extLst>
                <a:ext uri="{FF2B5EF4-FFF2-40B4-BE49-F238E27FC236}">
                  <a16:creationId xmlns:a16="http://schemas.microsoft.com/office/drawing/2014/main" id="{647709D2-F4CC-4414-B183-427A6D2A22AB}"/>
                </a:ext>
              </a:extLst>
            </p:cNvPr>
            <p:cNvSpPr>
              <a:spLocks/>
            </p:cNvSpPr>
            <p:nvPr userDrawn="1"/>
          </p:nvSpPr>
          <p:spPr bwMode="ltGray">
            <a:xfrm>
              <a:off x="11361823" y="2748566"/>
              <a:ext cx="534332" cy="982635"/>
            </a:xfrm>
            <a:custGeom>
              <a:avLst/>
              <a:gdLst>
                <a:gd name="T0" fmla="*/ 0 w 548"/>
                <a:gd name="T1" fmla="*/ 706 h 1006"/>
                <a:gd name="T2" fmla="*/ 548 w 548"/>
                <a:gd name="T3" fmla="*/ 1006 h 1006"/>
                <a:gd name="T4" fmla="*/ 548 w 548"/>
                <a:gd name="T5" fmla="*/ 300 h 1006"/>
                <a:gd name="T6" fmla="*/ 0 w 548"/>
                <a:gd name="T7" fmla="*/ 0 h 1006"/>
                <a:gd name="T8" fmla="*/ 0 w 548"/>
                <a:gd name="T9" fmla="*/ 706 h 1006"/>
              </a:gdLst>
              <a:ahLst/>
              <a:cxnLst>
                <a:cxn ang="0">
                  <a:pos x="T0" y="T1"/>
                </a:cxn>
                <a:cxn ang="0">
                  <a:pos x="T2" y="T3"/>
                </a:cxn>
                <a:cxn ang="0">
                  <a:pos x="T4" y="T5"/>
                </a:cxn>
                <a:cxn ang="0">
                  <a:pos x="T6" y="T7"/>
                </a:cxn>
                <a:cxn ang="0">
                  <a:pos x="T8" y="T9"/>
                </a:cxn>
              </a:cxnLst>
              <a:rect l="0" t="0" r="r" b="b"/>
              <a:pathLst>
                <a:path w="548" h="1006">
                  <a:moveTo>
                    <a:pt x="0" y="706"/>
                  </a:moveTo>
                  <a:lnTo>
                    <a:pt x="548" y="1006"/>
                  </a:lnTo>
                  <a:lnTo>
                    <a:pt x="548" y="300"/>
                  </a:lnTo>
                  <a:lnTo>
                    <a:pt x="0" y="0"/>
                  </a:lnTo>
                  <a:lnTo>
                    <a:pt x="0" y="706"/>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1" name="Freeform 14">
              <a:extLst>
                <a:ext uri="{FF2B5EF4-FFF2-40B4-BE49-F238E27FC236}">
                  <a16:creationId xmlns:a16="http://schemas.microsoft.com/office/drawing/2014/main" id="{72928ABA-DF2E-4C8E-B194-7FA528229810}"/>
                </a:ext>
              </a:extLst>
            </p:cNvPr>
            <p:cNvSpPr>
              <a:spLocks/>
            </p:cNvSpPr>
            <p:nvPr userDrawn="1"/>
          </p:nvSpPr>
          <p:spPr bwMode="ltGray">
            <a:xfrm>
              <a:off x="10833616" y="3434158"/>
              <a:ext cx="1060195" cy="586539"/>
            </a:xfrm>
            <a:custGeom>
              <a:avLst/>
              <a:gdLst>
                <a:gd name="T0" fmla="*/ 548 w 1096"/>
                <a:gd name="T1" fmla="*/ 0 h 604"/>
                <a:gd name="T2" fmla="*/ 0 w 1096"/>
                <a:gd name="T3" fmla="*/ 300 h 604"/>
                <a:gd name="T4" fmla="*/ 560 w 1096"/>
                <a:gd name="T5" fmla="*/ 604 h 604"/>
                <a:gd name="T6" fmla="*/ 1096 w 1096"/>
                <a:gd name="T7" fmla="*/ 300 h 604"/>
                <a:gd name="T8" fmla="*/ 548 w 1096"/>
                <a:gd name="T9" fmla="*/ 0 h 604"/>
                <a:gd name="connsiteX0" fmla="*/ 5000 w 9956"/>
                <a:gd name="connsiteY0" fmla="*/ 0 h 10000"/>
                <a:gd name="connsiteX1" fmla="*/ 0 w 9956"/>
                <a:gd name="connsiteY1" fmla="*/ 4967 h 10000"/>
                <a:gd name="connsiteX2" fmla="*/ 5109 w 9956"/>
                <a:gd name="connsiteY2" fmla="*/ 10000 h 10000"/>
                <a:gd name="connsiteX3" fmla="*/ 9956 w 9956"/>
                <a:gd name="connsiteY3" fmla="*/ 4967 h 10000"/>
                <a:gd name="connsiteX4" fmla="*/ 5000 w 9956"/>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6" h="10000">
                  <a:moveTo>
                    <a:pt x="5000" y="0"/>
                  </a:moveTo>
                  <a:lnTo>
                    <a:pt x="0" y="4967"/>
                  </a:lnTo>
                  <a:lnTo>
                    <a:pt x="5109" y="10000"/>
                  </a:lnTo>
                  <a:lnTo>
                    <a:pt x="9956" y="4967"/>
                  </a:lnTo>
                  <a:lnTo>
                    <a:pt x="5000" y="0"/>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2" name="Freeform 15">
              <a:extLst>
                <a:ext uri="{FF2B5EF4-FFF2-40B4-BE49-F238E27FC236}">
                  <a16:creationId xmlns:a16="http://schemas.microsoft.com/office/drawing/2014/main" id="{5A52C6C9-8220-4E26-B41D-1AA4F49DF9B8}"/>
                </a:ext>
              </a:extLst>
            </p:cNvPr>
            <p:cNvSpPr>
              <a:spLocks/>
            </p:cNvSpPr>
            <p:nvPr userDrawn="1"/>
          </p:nvSpPr>
          <p:spPr bwMode="ltGray">
            <a:xfrm>
              <a:off x="10299515" y="1771650"/>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6">
              <a:extLst>
                <a:ext uri="{FF2B5EF4-FFF2-40B4-BE49-F238E27FC236}">
                  <a16:creationId xmlns:a16="http://schemas.microsoft.com/office/drawing/2014/main" id="{8548CD94-9B34-4B91-BB2B-8736861E89E1}"/>
                </a:ext>
              </a:extLst>
            </p:cNvPr>
            <p:cNvSpPr>
              <a:spLocks/>
            </p:cNvSpPr>
            <p:nvPr userDrawn="1"/>
          </p:nvSpPr>
          <p:spPr bwMode="ltGray">
            <a:xfrm>
              <a:off x="10831673" y="1771650"/>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7">
              <a:extLst>
                <a:ext uri="{FF2B5EF4-FFF2-40B4-BE49-F238E27FC236}">
                  <a16:creationId xmlns:a16="http://schemas.microsoft.com/office/drawing/2014/main" id="{CFFFDB94-105D-4570-A938-4AD7CE4AE782}"/>
                </a:ext>
              </a:extLst>
            </p:cNvPr>
            <p:cNvSpPr>
              <a:spLocks/>
            </p:cNvSpPr>
            <p:nvPr userDrawn="1"/>
          </p:nvSpPr>
          <p:spPr bwMode="ltGray">
            <a:xfrm>
              <a:off x="10299515" y="2457240"/>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8">
              <a:extLst>
                <a:ext uri="{FF2B5EF4-FFF2-40B4-BE49-F238E27FC236}">
                  <a16:creationId xmlns:a16="http://schemas.microsoft.com/office/drawing/2014/main" id="{AC2A78A9-4071-45DC-BAE8-1C643EDD9B01}"/>
                </a:ext>
              </a:extLst>
            </p:cNvPr>
            <p:cNvSpPr>
              <a:spLocks/>
            </p:cNvSpPr>
            <p:nvPr userDrawn="1"/>
          </p:nvSpPr>
          <p:spPr bwMode="ltGray">
            <a:xfrm>
              <a:off x="11364801" y="1771650"/>
              <a:ext cx="531187" cy="976917"/>
            </a:xfrm>
            <a:custGeom>
              <a:avLst/>
              <a:gdLst>
                <a:gd name="T0" fmla="*/ 547 w 547"/>
                <a:gd name="T1" fmla="*/ 706 h 1006"/>
                <a:gd name="T2" fmla="*/ 0 w 547"/>
                <a:gd name="T3" fmla="*/ 1006 h 1006"/>
                <a:gd name="T4" fmla="*/ 0 w 547"/>
                <a:gd name="T5" fmla="*/ 300 h 1006"/>
                <a:gd name="T6" fmla="*/ 547 w 547"/>
                <a:gd name="T7" fmla="*/ 0 h 1006"/>
                <a:gd name="T8" fmla="*/ 547 w 547"/>
                <a:gd name="T9" fmla="*/ 706 h 1006"/>
              </a:gdLst>
              <a:ahLst/>
              <a:cxnLst>
                <a:cxn ang="0">
                  <a:pos x="T0" y="T1"/>
                </a:cxn>
                <a:cxn ang="0">
                  <a:pos x="T2" y="T3"/>
                </a:cxn>
                <a:cxn ang="0">
                  <a:pos x="T4" y="T5"/>
                </a:cxn>
                <a:cxn ang="0">
                  <a:pos x="T6" y="T7"/>
                </a:cxn>
                <a:cxn ang="0">
                  <a:pos x="T8" y="T9"/>
                </a:cxn>
              </a:cxnLst>
              <a:rect l="0" t="0" r="r" b="b"/>
              <a:pathLst>
                <a:path w="547" h="1006">
                  <a:moveTo>
                    <a:pt x="547" y="706"/>
                  </a:moveTo>
                  <a:lnTo>
                    <a:pt x="0" y="1006"/>
                  </a:lnTo>
                  <a:lnTo>
                    <a:pt x="0" y="300"/>
                  </a:lnTo>
                  <a:lnTo>
                    <a:pt x="547" y="0"/>
                  </a:lnTo>
                  <a:lnTo>
                    <a:pt x="547"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Shape 56">
              <a:extLst>
                <a:ext uri="{FF2B5EF4-FFF2-40B4-BE49-F238E27FC236}">
                  <a16:creationId xmlns:a16="http://schemas.microsoft.com/office/drawing/2014/main" id="{6A0EEF9B-FB8E-409B-A24F-BD7570B88204}"/>
                </a:ext>
              </a:extLst>
            </p:cNvPr>
            <p:cNvSpPr>
              <a:spLocks/>
            </p:cNvSpPr>
            <p:nvPr userDrawn="1"/>
          </p:nvSpPr>
          <p:spPr bwMode="ltGray">
            <a:xfrm>
              <a:off x="11895988" y="1771650"/>
              <a:ext cx="296013" cy="847641"/>
            </a:xfrm>
            <a:custGeom>
              <a:avLst/>
              <a:gdLst>
                <a:gd name="connsiteX0" fmla="*/ 0 w 296013"/>
                <a:gd name="connsiteY0" fmla="*/ 0 h 847641"/>
                <a:gd name="connsiteX1" fmla="*/ 296013 w 296013"/>
                <a:gd name="connsiteY1" fmla="*/ 162051 h 847641"/>
                <a:gd name="connsiteX2" fmla="*/ 296013 w 296013"/>
                <a:gd name="connsiteY2" fmla="*/ 847641 h 847641"/>
                <a:gd name="connsiteX3" fmla="*/ 0 w 296013"/>
                <a:gd name="connsiteY3" fmla="*/ 685590 h 847641"/>
              </a:gdLst>
              <a:ahLst/>
              <a:cxnLst>
                <a:cxn ang="0">
                  <a:pos x="connsiteX0" y="connsiteY0"/>
                </a:cxn>
                <a:cxn ang="0">
                  <a:pos x="connsiteX1" y="connsiteY1"/>
                </a:cxn>
                <a:cxn ang="0">
                  <a:pos x="connsiteX2" y="connsiteY2"/>
                </a:cxn>
                <a:cxn ang="0">
                  <a:pos x="connsiteX3" y="connsiteY3"/>
                </a:cxn>
              </a:cxnLst>
              <a:rect l="l" t="t" r="r" b="b"/>
              <a:pathLst>
                <a:path w="296013" h="847641">
                  <a:moveTo>
                    <a:pt x="0" y="0"/>
                  </a:moveTo>
                  <a:lnTo>
                    <a:pt x="296013" y="162051"/>
                  </a:lnTo>
                  <a:lnTo>
                    <a:pt x="296013" y="847641"/>
                  </a:lnTo>
                  <a:lnTo>
                    <a:pt x="0" y="685590"/>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9" name="Freeform: Shape 58">
              <a:extLst>
                <a:ext uri="{FF2B5EF4-FFF2-40B4-BE49-F238E27FC236}">
                  <a16:creationId xmlns:a16="http://schemas.microsoft.com/office/drawing/2014/main" id="{390FC8DE-C4AD-4BD3-9506-276C17F0C333}"/>
                </a:ext>
              </a:extLst>
            </p:cNvPr>
            <p:cNvSpPr>
              <a:spLocks/>
            </p:cNvSpPr>
            <p:nvPr userDrawn="1"/>
          </p:nvSpPr>
          <p:spPr bwMode="ltGray">
            <a:xfrm>
              <a:off x="11364800" y="2457240"/>
              <a:ext cx="827200" cy="593577"/>
            </a:xfrm>
            <a:custGeom>
              <a:avLst/>
              <a:gdLst>
                <a:gd name="connsiteX0" fmla="*/ 531141 w 827200"/>
                <a:gd name="connsiteY0" fmla="*/ 0 h 593577"/>
                <a:gd name="connsiteX1" fmla="*/ 827200 w 827200"/>
                <a:gd name="connsiteY1" fmla="*/ 162066 h 593577"/>
                <a:gd name="connsiteX2" fmla="*/ 827200 w 827200"/>
                <a:gd name="connsiteY2" fmla="*/ 425095 h 593577"/>
                <a:gd name="connsiteX3" fmla="*/ 529758 w 827200"/>
                <a:gd name="connsiteY3" fmla="*/ 593577 h 593577"/>
                <a:gd name="connsiteX4" fmla="*/ 0 w 827200"/>
                <a:gd name="connsiteY4" fmla="*/ 291334 h 59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200" h="593577">
                  <a:moveTo>
                    <a:pt x="531141" y="0"/>
                  </a:moveTo>
                  <a:lnTo>
                    <a:pt x="827200" y="162066"/>
                  </a:lnTo>
                  <a:lnTo>
                    <a:pt x="827200" y="425095"/>
                  </a:lnTo>
                  <a:lnTo>
                    <a:pt x="529758" y="593577"/>
                  </a:lnTo>
                  <a:lnTo>
                    <a:pt x="0" y="291334"/>
                  </a:lnTo>
                  <a:close/>
                </a:path>
              </a:pathLst>
            </a:custGeom>
            <a:solidFill>
              <a:srgbClr val="303030"/>
            </a:solidFill>
            <a:ln w="9525">
              <a:solidFill>
                <a:srgbClr val="303030"/>
              </a:solidFill>
              <a:round/>
              <a:headEnd/>
              <a:tailEnd/>
            </a:ln>
          </p:spPr>
          <p:txBody>
            <a:bodyPr vert="horz" wrap="square" lIns="91440" tIns="45720" rIns="91440" bIns="45720" numCol="1" anchor="t" anchorCtr="0" compatLnSpc="1">
              <a:prstTxWarp prst="textNoShape">
                <a:avLst/>
              </a:prstTxWarp>
              <a:noAutofit/>
            </a:bodyPr>
            <a:lstStyle/>
            <a:p>
              <a:pPr lvl="0"/>
              <a:endParaRPr lang="en-US"/>
            </a:p>
          </p:txBody>
        </p:sp>
        <p:sp>
          <p:nvSpPr>
            <p:cNvPr id="48" name="Freeform 21">
              <a:extLst>
                <a:ext uri="{FF2B5EF4-FFF2-40B4-BE49-F238E27FC236}">
                  <a16:creationId xmlns:a16="http://schemas.microsoft.com/office/drawing/2014/main" id="{77297A5A-69AC-4DF4-95F9-A09D48D814E3}"/>
                </a:ext>
              </a:extLst>
            </p:cNvPr>
            <p:cNvSpPr>
              <a:spLocks/>
            </p:cNvSpPr>
            <p:nvPr userDrawn="1"/>
          </p:nvSpPr>
          <p:spPr bwMode="ltGray">
            <a:xfrm>
              <a:off x="10316024" y="4400391"/>
              <a:ext cx="531187" cy="976917"/>
            </a:xfrm>
            <a:custGeom>
              <a:avLst/>
              <a:gdLst>
                <a:gd name="T0" fmla="*/ 547 w 547"/>
                <a:gd name="T1" fmla="*/ 707 h 1006"/>
                <a:gd name="T2" fmla="*/ 0 w 547"/>
                <a:gd name="T3" fmla="*/ 1006 h 1006"/>
                <a:gd name="T4" fmla="*/ 0 w 547"/>
                <a:gd name="T5" fmla="*/ 300 h 1006"/>
                <a:gd name="T6" fmla="*/ 547 w 547"/>
                <a:gd name="T7" fmla="*/ 0 h 1006"/>
                <a:gd name="T8" fmla="*/ 547 w 547"/>
                <a:gd name="T9" fmla="*/ 707 h 1006"/>
              </a:gdLst>
              <a:ahLst/>
              <a:cxnLst>
                <a:cxn ang="0">
                  <a:pos x="T0" y="T1"/>
                </a:cxn>
                <a:cxn ang="0">
                  <a:pos x="T2" y="T3"/>
                </a:cxn>
                <a:cxn ang="0">
                  <a:pos x="T4" y="T5"/>
                </a:cxn>
                <a:cxn ang="0">
                  <a:pos x="T6" y="T7"/>
                </a:cxn>
                <a:cxn ang="0">
                  <a:pos x="T8" y="T9"/>
                </a:cxn>
              </a:cxnLst>
              <a:rect l="0" t="0" r="r" b="b"/>
              <a:pathLst>
                <a:path w="547" h="1006">
                  <a:moveTo>
                    <a:pt x="547" y="707"/>
                  </a:moveTo>
                  <a:lnTo>
                    <a:pt x="0" y="1006"/>
                  </a:lnTo>
                  <a:lnTo>
                    <a:pt x="0" y="300"/>
                  </a:lnTo>
                  <a:lnTo>
                    <a:pt x="547" y="0"/>
                  </a:lnTo>
                  <a:lnTo>
                    <a:pt x="547" y="707"/>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2">
              <a:extLst>
                <a:ext uri="{FF2B5EF4-FFF2-40B4-BE49-F238E27FC236}">
                  <a16:creationId xmlns:a16="http://schemas.microsoft.com/office/drawing/2014/main" id="{E65087DC-7AC8-4AA7-9010-A067ADE1CF79}"/>
                </a:ext>
              </a:extLst>
            </p:cNvPr>
            <p:cNvSpPr>
              <a:spLocks/>
            </p:cNvSpPr>
            <p:nvPr userDrawn="1"/>
          </p:nvSpPr>
          <p:spPr bwMode="ltGray">
            <a:xfrm>
              <a:off x="10847210" y="4400391"/>
              <a:ext cx="532157" cy="976917"/>
            </a:xfrm>
            <a:custGeom>
              <a:avLst/>
              <a:gdLst>
                <a:gd name="T0" fmla="*/ 0 w 548"/>
                <a:gd name="T1" fmla="*/ 707 h 1006"/>
                <a:gd name="T2" fmla="*/ 548 w 548"/>
                <a:gd name="T3" fmla="*/ 1006 h 1006"/>
                <a:gd name="T4" fmla="*/ 548 w 548"/>
                <a:gd name="T5" fmla="*/ 300 h 1006"/>
                <a:gd name="T6" fmla="*/ 0 w 548"/>
                <a:gd name="T7" fmla="*/ 0 h 1006"/>
                <a:gd name="T8" fmla="*/ 0 w 548"/>
                <a:gd name="T9" fmla="*/ 707 h 1006"/>
              </a:gdLst>
              <a:ahLst/>
              <a:cxnLst>
                <a:cxn ang="0">
                  <a:pos x="T0" y="T1"/>
                </a:cxn>
                <a:cxn ang="0">
                  <a:pos x="T2" y="T3"/>
                </a:cxn>
                <a:cxn ang="0">
                  <a:pos x="T4" y="T5"/>
                </a:cxn>
                <a:cxn ang="0">
                  <a:pos x="T6" y="T7"/>
                </a:cxn>
                <a:cxn ang="0">
                  <a:pos x="T8" y="T9"/>
                </a:cxn>
              </a:cxnLst>
              <a:rect l="0" t="0" r="r" b="b"/>
              <a:pathLst>
                <a:path w="548" h="1006">
                  <a:moveTo>
                    <a:pt x="0" y="707"/>
                  </a:moveTo>
                  <a:lnTo>
                    <a:pt x="548" y="1006"/>
                  </a:lnTo>
                  <a:lnTo>
                    <a:pt x="548" y="300"/>
                  </a:lnTo>
                  <a:lnTo>
                    <a:pt x="0" y="0"/>
                  </a:lnTo>
                  <a:lnTo>
                    <a:pt x="0" y="707"/>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3">
              <a:extLst>
                <a:ext uri="{FF2B5EF4-FFF2-40B4-BE49-F238E27FC236}">
                  <a16:creationId xmlns:a16="http://schemas.microsoft.com/office/drawing/2014/main" id="{3B4C2EBB-4C89-4380-A5E7-A7BD40C2B90E}"/>
                </a:ext>
              </a:extLst>
            </p:cNvPr>
            <p:cNvSpPr>
              <a:spLocks/>
            </p:cNvSpPr>
            <p:nvPr userDrawn="1"/>
          </p:nvSpPr>
          <p:spPr bwMode="ltGray">
            <a:xfrm>
              <a:off x="10316024" y="5086952"/>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4">
              <a:extLst>
                <a:ext uri="{FF2B5EF4-FFF2-40B4-BE49-F238E27FC236}">
                  <a16:creationId xmlns:a16="http://schemas.microsoft.com/office/drawing/2014/main" id="{0D7CD4FA-6D18-4E1F-9C7D-91AA2E32B2BC}"/>
                </a:ext>
              </a:extLst>
            </p:cNvPr>
            <p:cNvSpPr>
              <a:spLocks/>
            </p:cNvSpPr>
            <p:nvPr userDrawn="1"/>
          </p:nvSpPr>
          <p:spPr bwMode="ltGray">
            <a:xfrm>
              <a:off x="8720523" y="4697545"/>
              <a:ext cx="531187" cy="974975"/>
            </a:xfrm>
            <a:custGeom>
              <a:avLst/>
              <a:gdLst>
                <a:gd name="T0" fmla="*/ 547 w 547"/>
                <a:gd name="T1" fmla="*/ 705 h 1004"/>
                <a:gd name="T2" fmla="*/ 0 w 547"/>
                <a:gd name="T3" fmla="*/ 1004 h 1004"/>
                <a:gd name="T4" fmla="*/ 0 w 547"/>
                <a:gd name="T5" fmla="*/ 298 h 1004"/>
                <a:gd name="T6" fmla="*/ 547 w 547"/>
                <a:gd name="T7" fmla="*/ 0 h 1004"/>
                <a:gd name="T8" fmla="*/ 547 w 547"/>
                <a:gd name="T9" fmla="*/ 705 h 1004"/>
              </a:gdLst>
              <a:ahLst/>
              <a:cxnLst>
                <a:cxn ang="0">
                  <a:pos x="T0" y="T1"/>
                </a:cxn>
                <a:cxn ang="0">
                  <a:pos x="T2" y="T3"/>
                </a:cxn>
                <a:cxn ang="0">
                  <a:pos x="T4" y="T5"/>
                </a:cxn>
                <a:cxn ang="0">
                  <a:pos x="T6" y="T7"/>
                </a:cxn>
                <a:cxn ang="0">
                  <a:pos x="T8" y="T9"/>
                </a:cxn>
              </a:cxnLst>
              <a:rect l="0" t="0" r="r" b="b"/>
              <a:pathLst>
                <a:path w="547" h="1004">
                  <a:moveTo>
                    <a:pt x="547" y="705"/>
                  </a:moveTo>
                  <a:lnTo>
                    <a:pt x="0" y="1004"/>
                  </a:lnTo>
                  <a:lnTo>
                    <a:pt x="0" y="298"/>
                  </a:lnTo>
                  <a:lnTo>
                    <a:pt x="547" y="0"/>
                  </a:lnTo>
                  <a:lnTo>
                    <a:pt x="547" y="705"/>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5">
              <a:extLst>
                <a:ext uri="{FF2B5EF4-FFF2-40B4-BE49-F238E27FC236}">
                  <a16:creationId xmlns:a16="http://schemas.microsoft.com/office/drawing/2014/main" id="{5D06D6BE-8F81-4F1F-9E44-429E129C1957}"/>
                </a:ext>
              </a:extLst>
            </p:cNvPr>
            <p:cNvSpPr>
              <a:spLocks/>
            </p:cNvSpPr>
            <p:nvPr userDrawn="1"/>
          </p:nvSpPr>
          <p:spPr bwMode="ltGray">
            <a:xfrm>
              <a:off x="9251709" y="4697545"/>
              <a:ext cx="532157" cy="974975"/>
            </a:xfrm>
            <a:custGeom>
              <a:avLst/>
              <a:gdLst>
                <a:gd name="T0" fmla="*/ 0 w 548"/>
                <a:gd name="T1" fmla="*/ 705 h 1004"/>
                <a:gd name="T2" fmla="*/ 548 w 548"/>
                <a:gd name="T3" fmla="*/ 1004 h 1004"/>
                <a:gd name="T4" fmla="*/ 548 w 548"/>
                <a:gd name="T5" fmla="*/ 298 h 1004"/>
                <a:gd name="T6" fmla="*/ 0 w 548"/>
                <a:gd name="T7" fmla="*/ 0 h 1004"/>
                <a:gd name="T8" fmla="*/ 0 w 548"/>
                <a:gd name="T9" fmla="*/ 705 h 1004"/>
              </a:gdLst>
              <a:ahLst/>
              <a:cxnLst>
                <a:cxn ang="0">
                  <a:pos x="T0" y="T1"/>
                </a:cxn>
                <a:cxn ang="0">
                  <a:pos x="T2" y="T3"/>
                </a:cxn>
                <a:cxn ang="0">
                  <a:pos x="T4" y="T5"/>
                </a:cxn>
                <a:cxn ang="0">
                  <a:pos x="T6" y="T7"/>
                </a:cxn>
                <a:cxn ang="0">
                  <a:pos x="T8" y="T9"/>
                </a:cxn>
              </a:cxnLst>
              <a:rect l="0" t="0" r="r" b="b"/>
              <a:pathLst>
                <a:path w="548" h="1004">
                  <a:moveTo>
                    <a:pt x="0" y="705"/>
                  </a:moveTo>
                  <a:lnTo>
                    <a:pt x="548" y="1004"/>
                  </a:lnTo>
                  <a:lnTo>
                    <a:pt x="548" y="298"/>
                  </a:lnTo>
                  <a:lnTo>
                    <a:pt x="0" y="0"/>
                  </a:lnTo>
                  <a:lnTo>
                    <a:pt x="0" y="705"/>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6">
              <a:extLst>
                <a:ext uri="{FF2B5EF4-FFF2-40B4-BE49-F238E27FC236}">
                  <a16:creationId xmlns:a16="http://schemas.microsoft.com/office/drawing/2014/main" id="{3F7CF64D-F067-41E4-8D9F-41FF38972828}"/>
                </a:ext>
              </a:extLst>
            </p:cNvPr>
            <p:cNvSpPr>
              <a:spLocks/>
            </p:cNvSpPr>
            <p:nvPr userDrawn="1"/>
          </p:nvSpPr>
          <p:spPr bwMode="ltGray">
            <a:xfrm>
              <a:off x="8720523" y="5382163"/>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4" name="Rectangle 53">
            <a:extLst>
              <a:ext uri="{FF2B5EF4-FFF2-40B4-BE49-F238E27FC236}">
                <a16:creationId xmlns:a16="http://schemas.microsoft.com/office/drawing/2014/main" id="{4899085C-4B16-41A5-A2CB-5D4798A0322E}"/>
              </a:ext>
            </a:extLst>
          </p:cNvPr>
          <p:cNvSpPr/>
          <p:nvPr userDrawn="1"/>
        </p:nvSpPr>
        <p:spPr bwMode="white">
          <a:xfrm>
            <a:off x="5791479" y="3074916"/>
            <a:ext cx="2321486" cy="1405513"/>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Learn.</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Connect.</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Explore.</a:t>
            </a:r>
          </a:p>
        </p:txBody>
      </p:sp>
      <p:pic>
        <p:nvPicPr>
          <p:cNvPr id="55" name="Graphic 54">
            <a:extLst>
              <a:ext uri="{FF2B5EF4-FFF2-40B4-BE49-F238E27FC236}">
                <a16:creationId xmlns:a16="http://schemas.microsoft.com/office/drawing/2014/main" id="{CF5E403F-D2DC-4030-8392-9E3E0A38A1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white">
          <a:xfrm>
            <a:off x="1174192" y="3183752"/>
            <a:ext cx="2712307" cy="1367241"/>
          </a:xfrm>
          <a:prstGeom prst="rect">
            <a:avLst/>
          </a:prstGeom>
          <a:effectLst/>
        </p:spPr>
      </p:pic>
    </p:spTree>
    <p:extLst>
      <p:ext uri="{BB962C8B-B14F-4D97-AF65-F5344CB8AC3E}">
        <p14:creationId xmlns:p14="http://schemas.microsoft.com/office/powerpoint/2010/main" val="45750690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2" y="2979539"/>
            <a:ext cx="5943600" cy="553998"/>
          </a:xfrm>
        </p:spPr>
        <p:txBody>
          <a:bodyPr anchor="b" anchorCtr="0">
            <a:spAutoFit/>
          </a:bodyPr>
          <a:lstStyle>
            <a:lvl1pPr>
              <a:defRPr/>
            </a:lvl1pPr>
          </a:lstStyle>
          <a:p>
            <a:r>
              <a:rPr lang="en-US"/>
              <a:t>Presentation title </a:t>
            </a:r>
          </a:p>
        </p:txBody>
      </p:sp>
      <p:sp>
        <p:nvSpPr>
          <p:cNvPr id="5" name="Text Placeholder 4"/>
          <p:cNvSpPr>
            <a:spLocks noGrp="1"/>
          </p:cNvSpPr>
          <p:nvPr>
            <p:ph type="body" sz="quarter" idx="12" hasCustomPrompt="1"/>
          </p:nvPr>
        </p:nvSpPr>
        <p:spPr>
          <a:xfrm>
            <a:off x="582041" y="3962400"/>
            <a:ext cx="59436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29F4249-981E-4054-9F37-C6C7DFAB38F6}"/>
              </a:ext>
            </a:extLst>
          </p:cNvPr>
          <p:cNvSpPr>
            <a:spLocks noGrp="1"/>
          </p:cNvSpPr>
          <p:nvPr>
            <p:ph type="body" sz="quarter" idx="13" hasCustomPrompt="1"/>
          </p:nvPr>
        </p:nvSpPr>
        <p:spPr>
          <a:xfrm>
            <a:off x="8917757" y="585788"/>
            <a:ext cx="2691631" cy="276999"/>
          </a:xfrm>
          <a:solidFill>
            <a:srgbClr val="E6E6E6">
              <a:alpha val="75000"/>
            </a:srgbClr>
          </a:solidFill>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a:gradFill>
                  <a:gsLst>
                    <a:gs pos="23466">
                      <a:schemeClr val="bg2">
                        <a:lumMod val="50000"/>
                      </a:schemeClr>
                    </a:gs>
                    <a:gs pos="56000">
                      <a:schemeClr val="bg2">
                        <a:lumMod val="50000"/>
                      </a:schemeClr>
                    </a:gs>
                  </a:gsLst>
                  <a:lin ang="5400000" scaled="0"/>
                </a:gradFill>
                <a:latin typeface="+mj-lt"/>
                <a:ea typeface="+mn-ea"/>
                <a:cs typeface="Segoe UI Semilight" panose="020B0402040204020203" pitchFamily="34" charset="0"/>
              </a:defRPr>
            </a:lvl1pPr>
          </a:lstStyle>
          <a:p>
            <a:pPr lvl="0"/>
            <a:r>
              <a:rPr lang="en-US">
                <a:latin typeface="+mj-lt"/>
              </a:rPr>
              <a:t>Session code here</a:t>
            </a:r>
            <a:endParaRPr lang="en-US"/>
          </a:p>
        </p:txBody>
      </p:sp>
      <p:grpSp>
        <p:nvGrpSpPr>
          <p:cNvPr id="9" name="Group 8">
            <a:extLst>
              <a:ext uri="{FF2B5EF4-FFF2-40B4-BE49-F238E27FC236}">
                <a16:creationId xmlns:a16="http://schemas.microsoft.com/office/drawing/2014/main" id="{4DCBAFEF-FDA0-4148-B6F8-D1D9029A0218}"/>
              </a:ext>
            </a:extLst>
          </p:cNvPr>
          <p:cNvGrpSpPr/>
          <p:nvPr userDrawn="1"/>
        </p:nvGrpSpPr>
        <p:grpSpPr bwMode="ltGray">
          <a:xfrm>
            <a:off x="6256117" y="-21839"/>
            <a:ext cx="5932086" cy="6890047"/>
            <a:chOff x="6256117" y="-21839"/>
            <a:chExt cx="5932086" cy="6890047"/>
          </a:xfrm>
        </p:grpSpPr>
        <p:grpSp>
          <p:nvGrpSpPr>
            <p:cNvPr id="30" name="Group 29">
              <a:extLst>
                <a:ext uri="{FF2B5EF4-FFF2-40B4-BE49-F238E27FC236}">
                  <a16:creationId xmlns:a16="http://schemas.microsoft.com/office/drawing/2014/main" id="{89BE868E-A240-4959-BD66-6BC44EE5A4AF}"/>
                </a:ext>
              </a:extLst>
            </p:cNvPr>
            <p:cNvGrpSpPr/>
            <p:nvPr userDrawn="1"/>
          </p:nvGrpSpPr>
          <p:grpSpPr bwMode="ltGray">
            <a:xfrm>
              <a:off x="8507413" y="1457714"/>
              <a:ext cx="3680790" cy="5392441"/>
              <a:chOff x="8507413" y="1457714"/>
              <a:chExt cx="3680790" cy="5392441"/>
            </a:xfrm>
          </p:grpSpPr>
          <p:sp>
            <p:nvSpPr>
              <p:cNvPr id="38" name="Freeform: Shape 37">
                <a:extLst>
                  <a:ext uri="{FF2B5EF4-FFF2-40B4-BE49-F238E27FC236}">
                    <a16:creationId xmlns:a16="http://schemas.microsoft.com/office/drawing/2014/main" id="{1DDB4654-32A2-47CE-B324-C597C756E402}"/>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9" name="Freeform: Shape 38">
                <a:extLst>
                  <a:ext uri="{FF2B5EF4-FFF2-40B4-BE49-F238E27FC236}">
                    <a16:creationId xmlns:a16="http://schemas.microsoft.com/office/drawing/2014/main" id="{218BE353-242E-4429-9D4C-1D50CEEC277C}"/>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0" name="Freeform: Shape 39">
                <a:extLst>
                  <a:ext uri="{FF2B5EF4-FFF2-40B4-BE49-F238E27FC236}">
                    <a16:creationId xmlns:a16="http://schemas.microsoft.com/office/drawing/2014/main" id="{B2B25198-469F-44A8-946B-689A24DC3C72}"/>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1" name="Freeform: Shape 40">
                <a:extLst>
                  <a:ext uri="{FF2B5EF4-FFF2-40B4-BE49-F238E27FC236}">
                    <a16:creationId xmlns:a16="http://schemas.microsoft.com/office/drawing/2014/main" id="{E5460766-0EE4-4C99-BD2E-1BAD7FD9C3AC}"/>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2" name="Freeform: Shape 41">
                <a:extLst>
                  <a:ext uri="{FF2B5EF4-FFF2-40B4-BE49-F238E27FC236}">
                    <a16:creationId xmlns:a16="http://schemas.microsoft.com/office/drawing/2014/main" id="{EFBC909F-DC50-4DDC-91C9-2509E0F5633F}"/>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3" name="Freeform: Shape 42">
                <a:extLst>
                  <a:ext uri="{FF2B5EF4-FFF2-40B4-BE49-F238E27FC236}">
                    <a16:creationId xmlns:a16="http://schemas.microsoft.com/office/drawing/2014/main" id="{E0DC1718-52A4-4705-AE14-45A352ACBC2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4" name="Freeform: Shape 43">
                <a:extLst>
                  <a:ext uri="{FF2B5EF4-FFF2-40B4-BE49-F238E27FC236}">
                    <a16:creationId xmlns:a16="http://schemas.microsoft.com/office/drawing/2014/main" id="{D51C16AF-F6FA-4CD2-B0A5-3663CD02799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5" name="Freeform: Shape 44">
                <a:extLst>
                  <a:ext uri="{FF2B5EF4-FFF2-40B4-BE49-F238E27FC236}">
                    <a16:creationId xmlns:a16="http://schemas.microsoft.com/office/drawing/2014/main" id="{3A105041-F999-49D6-BE4B-7630F1204F6C}"/>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6" name="Freeform: Shape 45">
                <a:extLst>
                  <a:ext uri="{FF2B5EF4-FFF2-40B4-BE49-F238E27FC236}">
                    <a16:creationId xmlns:a16="http://schemas.microsoft.com/office/drawing/2014/main" id="{C190B08C-67D4-4DAD-8158-2B4D4A1318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7" name="Freeform: Shape 46">
                <a:extLst>
                  <a:ext uri="{FF2B5EF4-FFF2-40B4-BE49-F238E27FC236}">
                    <a16:creationId xmlns:a16="http://schemas.microsoft.com/office/drawing/2014/main" id="{743F7B37-FD03-4D73-932B-77D49AB6A515}"/>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8" name="Freeform: Shape 47">
                <a:extLst>
                  <a:ext uri="{FF2B5EF4-FFF2-40B4-BE49-F238E27FC236}">
                    <a16:creationId xmlns:a16="http://schemas.microsoft.com/office/drawing/2014/main" id="{8F01A60D-F904-4399-87EA-23E33C45969F}"/>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9" name="Freeform: Shape 48">
                <a:extLst>
                  <a:ext uri="{FF2B5EF4-FFF2-40B4-BE49-F238E27FC236}">
                    <a16:creationId xmlns:a16="http://schemas.microsoft.com/office/drawing/2014/main" id="{D450C50C-26FC-42C5-BA39-AE97627B772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0" name="Freeform: Shape 49">
                <a:extLst>
                  <a:ext uri="{FF2B5EF4-FFF2-40B4-BE49-F238E27FC236}">
                    <a16:creationId xmlns:a16="http://schemas.microsoft.com/office/drawing/2014/main" id="{B88924B0-E78A-4770-AF30-C78056E7AAAB}"/>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1" name="Freeform: Shape 50">
                <a:extLst>
                  <a:ext uri="{FF2B5EF4-FFF2-40B4-BE49-F238E27FC236}">
                    <a16:creationId xmlns:a16="http://schemas.microsoft.com/office/drawing/2014/main" id="{D8AB0228-AC44-413D-A029-1BBF7B18CBCC}"/>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2" name="Freeform: Shape 51">
                <a:extLst>
                  <a:ext uri="{FF2B5EF4-FFF2-40B4-BE49-F238E27FC236}">
                    <a16:creationId xmlns:a16="http://schemas.microsoft.com/office/drawing/2014/main" id="{89C067BE-7550-4D8F-9A42-B78AB594CD54}"/>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3" name="Freeform: Shape 52">
                <a:extLst>
                  <a:ext uri="{FF2B5EF4-FFF2-40B4-BE49-F238E27FC236}">
                    <a16:creationId xmlns:a16="http://schemas.microsoft.com/office/drawing/2014/main" id="{54D97435-6932-4E2A-A217-DEA06FDA510A}"/>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54" name="Straight Connector 53">
                <a:extLst>
                  <a:ext uri="{FF2B5EF4-FFF2-40B4-BE49-F238E27FC236}">
                    <a16:creationId xmlns:a16="http://schemas.microsoft.com/office/drawing/2014/main" id="{FF9C9FB6-79F2-41F1-872D-2184B91C8E00}"/>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6" name="Group 5">
              <a:extLst>
                <a:ext uri="{FF2B5EF4-FFF2-40B4-BE49-F238E27FC236}">
                  <a16:creationId xmlns:a16="http://schemas.microsoft.com/office/drawing/2014/main" id="{4577AEC4-9502-4D2D-B373-2F1CB4EFF9B8}"/>
                </a:ext>
              </a:extLst>
            </p:cNvPr>
            <p:cNvGrpSpPr/>
            <p:nvPr userDrawn="1"/>
          </p:nvGrpSpPr>
          <p:grpSpPr bwMode="ltGray">
            <a:xfrm>
              <a:off x="7545167" y="-21839"/>
              <a:ext cx="1192433" cy="1098538"/>
              <a:chOff x="7545167" y="-9139"/>
              <a:chExt cx="1192433" cy="1098538"/>
            </a:xfrm>
          </p:grpSpPr>
          <p:sp>
            <p:nvSpPr>
              <p:cNvPr id="59" name="Freeform: Shape 58">
                <a:extLst>
                  <a:ext uri="{FF2B5EF4-FFF2-40B4-BE49-F238E27FC236}">
                    <a16:creationId xmlns:a16="http://schemas.microsoft.com/office/drawing/2014/main" id="{713EA48F-163A-410A-8C97-A08AA1B2EE50}"/>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7" name="Freeform: Shape 56">
                <a:extLst>
                  <a:ext uri="{FF2B5EF4-FFF2-40B4-BE49-F238E27FC236}">
                    <a16:creationId xmlns:a16="http://schemas.microsoft.com/office/drawing/2014/main" id="{3E1E199B-B230-4884-9F60-9B781B11B8FF}"/>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7" name="Freeform: Shape 36">
                <a:extLst>
                  <a:ext uri="{FF2B5EF4-FFF2-40B4-BE49-F238E27FC236}">
                    <a16:creationId xmlns:a16="http://schemas.microsoft.com/office/drawing/2014/main" id="{FB98E4A3-2599-4DEB-8ECC-F004500FBF6A}"/>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8" name="Group 7">
              <a:extLst>
                <a:ext uri="{FF2B5EF4-FFF2-40B4-BE49-F238E27FC236}">
                  <a16:creationId xmlns:a16="http://schemas.microsoft.com/office/drawing/2014/main" id="{D6B74F55-4583-4B26-A4E0-71C00B14AFF6}"/>
                </a:ext>
              </a:extLst>
            </p:cNvPr>
            <p:cNvGrpSpPr/>
            <p:nvPr userDrawn="1"/>
          </p:nvGrpSpPr>
          <p:grpSpPr bwMode="ltGray">
            <a:xfrm>
              <a:off x="6256117" y="5896894"/>
              <a:ext cx="1057910" cy="971314"/>
              <a:chOff x="6256117" y="5896894"/>
              <a:chExt cx="1057910" cy="971314"/>
            </a:xfrm>
          </p:grpSpPr>
          <p:sp>
            <p:nvSpPr>
              <p:cNvPr id="32" name="Freeform: Shape 31">
                <a:extLst>
                  <a:ext uri="{FF2B5EF4-FFF2-40B4-BE49-F238E27FC236}">
                    <a16:creationId xmlns:a16="http://schemas.microsoft.com/office/drawing/2014/main" id="{FC4D1900-D812-4B27-AC50-B2795AD953C3}"/>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483ECFC2-9749-4525-973B-EAA0BC0FC62B}"/>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4" name="Freeform: Shape 33">
                <a:extLst>
                  <a:ext uri="{FF2B5EF4-FFF2-40B4-BE49-F238E27FC236}">
                    <a16:creationId xmlns:a16="http://schemas.microsoft.com/office/drawing/2014/main" id="{0A3ABF7E-B2D4-4B7A-9B6E-0EB3223E4EE4}"/>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1046952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863636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777806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8.xml"/><Relationship Id="rId21" Type="http://schemas.openxmlformats.org/officeDocument/2006/relationships/slideLayout" Target="../slideLayouts/slideLayout33.xml"/><Relationship Id="rId42" Type="http://schemas.openxmlformats.org/officeDocument/2006/relationships/slideLayout" Target="../slideLayouts/slideLayout54.xml"/><Relationship Id="rId47" Type="http://schemas.openxmlformats.org/officeDocument/2006/relationships/slideLayout" Target="../slideLayouts/slideLayout59.xml"/><Relationship Id="rId63" Type="http://schemas.openxmlformats.org/officeDocument/2006/relationships/slideLayout" Target="../slideLayouts/slideLayout75.xml"/><Relationship Id="rId68" Type="http://schemas.openxmlformats.org/officeDocument/2006/relationships/slideLayout" Target="../slideLayouts/slideLayout80.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9" Type="http://schemas.openxmlformats.org/officeDocument/2006/relationships/slideLayout" Target="../slideLayouts/slideLayout41.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45" Type="http://schemas.openxmlformats.org/officeDocument/2006/relationships/slideLayout" Target="../slideLayouts/slideLayout57.xml"/><Relationship Id="rId53" Type="http://schemas.openxmlformats.org/officeDocument/2006/relationships/slideLayout" Target="../slideLayouts/slideLayout65.xml"/><Relationship Id="rId58" Type="http://schemas.openxmlformats.org/officeDocument/2006/relationships/slideLayout" Target="../slideLayouts/slideLayout70.xml"/><Relationship Id="rId66" Type="http://schemas.openxmlformats.org/officeDocument/2006/relationships/slideLayout" Target="../slideLayouts/slideLayout78.xml"/><Relationship Id="rId74" Type="http://schemas.openxmlformats.org/officeDocument/2006/relationships/image" Target="../media/image3.emf"/><Relationship Id="rId5" Type="http://schemas.openxmlformats.org/officeDocument/2006/relationships/slideLayout" Target="../slideLayouts/slideLayout17.xml"/><Relationship Id="rId61" Type="http://schemas.openxmlformats.org/officeDocument/2006/relationships/slideLayout" Target="../slideLayouts/slideLayout73.xml"/><Relationship Id="rId19" Type="http://schemas.openxmlformats.org/officeDocument/2006/relationships/slideLayout" Target="../slideLayouts/slideLayout3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slideLayout" Target="../slideLayouts/slideLayout55.xml"/><Relationship Id="rId48" Type="http://schemas.openxmlformats.org/officeDocument/2006/relationships/slideLayout" Target="../slideLayouts/slideLayout60.xml"/><Relationship Id="rId56" Type="http://schemas.openxmlformats.org/officeDocument/2006/relationships/slideLayout" Target="../slideLayouts/slideLayout68.xml"/><Relationship Id="rId64" Type="http://schemas.openxmlformats.org/officeDocument/2006/relationships/slideLayout" Target="../slideLayouts/slideLayout76.xml"/><Relationship Id="rId69" Type="http://schemas.openxmlformats.org/officeDocument/2006/relationships/slideLayout" Target="../slideLayouts/slideLayout81.xml"/><Relationship Id="rId8" Type="http://schemas.openxmlformats.org/officeDocument/2006/relationships/slideLayout" Target="../slideLayouts/slideLayout20.xml"/><Relationship Id="rId51" Type="http://schemas.openxmlformats.org/officeDocument/2006/relationships/slideLayout" Target="../slideLayouts/slideLayout63.xml"/><Relationship Id="rId72" Type="http://schemas.openxmlformats.org/officeDocument/2006/relationships/slideLayout" Target="../slideLayouts/slideLayout84.xml"/><Relationship Id="rId3" Type="http://schemas.openxmlformats.org/officeDocument/2006/relationships/slideLayout" Target="../slideLayouts/slideLayout15.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46" Type="http://schemas.openxmlformats.org/officeDocument/2006/relationships/slideLayout" Target="../slideLayouts/slideLayout58.xml"/><Relationship Id="rId59" Type="http://schemas.openxmlformats.org/officeDocument/2006/relationships/slideLayout" Target="../slideLayouts/slideLayout71.xml"/><Relationship Id="rId67" Type="http://schemas.openxmlformats.org/officeDocument/2006/relationships/slideLayout" Target="../slideLayouts/slideLayout79.xml"/><Relationship Id="rId20" Type="http://schemas.openxmlformats.org/officeDocument/2006/relationships/slideLayout" Target="../slideLayouts/slideLayout32.xml"/><Relationship Id="rId41" Type="http://schemas.openxmlformats.org/officeDocument/2006/relationships/slideLayout" Target="../slideLayouts/slideLayout53.xml"/><Relationship Id="rId54" Type="http://schemas.openxmlformats.org/officeDocument/2006/relationships/slideLayout" Target="../slideLayouts/slideLayout66.xml"/><Relationship Id="rId62" Type="http://schemas.openxmlformats.org/officeDocument/2006/relationships/slideLayout" Target="../slideLayouts/slideLayout74.xml"/><Relationship Id="rId70" Type="http://schemas.openxmlformats.org/officeDocument/2006/relationships/slideLayout" Target="../slideLayouts/slideLayout8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49" Type="http://schemas.openxmlformats.org/officeDocument/2006/relationships/slideLayout" Target="../slideLayouts/slideLayout61.xml"/><Relationship Id="rId57" Type="http://schemas.openxmlformats.org/officeDocument/2006/relationships/slideLayout" Target="../slideLayouts/slideLayout69.xml"/><Relationship Id="rId10" Type="http://schemas.openxmlformats.org/officeDocument/2006/relationships/slideLayout" Target="../slideLayouts/slideLayout22.xml"/><Relationship Id="rId31" Type="http://schemas.openxmlformats.org/officeDocument/2006/relationships/slideLayout" Target="../slideLayouts/slideLayout43.xml"/><Relationship Id="rId44" Type="http://schemas.openxmlformats.org/officeDocument/2006/relationships/slideLayout" Target="../slideLayouts/slideLayout56.xml"/><Relationship Id="rId52" Type="http://schemas.openxmlformats.org/officeDocument/2006/relationships/slideLayout" Target="../slideLayouts/slideLayout64.xml"/><Relationship Id="rId60" Type="http://schemas.openxmlformats.org/officeDocument/2006/relationships/slideLayout" Target="../slideLayouts/slideLayout72.xml"/><Relationship Id="rId65" Type="http://schemas.openxmlformats.org/officeDocument/2006/relationships/slideLayout" Target="../slideLayouts/slideLayout77.xml"/><Relationship Id="rId73"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9" Type="http://schemas.openxmlformats.org/officeDocument/2006/relationships/slideLayout" Target="../slideLayouts/slideLayout51.xml"/><Relationship Id="rId34" Type="http://schemas.openxmlformats.org/officeDocument/2006/relationships/slideLayout" Target="../slideLayouts/slideLayout46.xml"/><Relationship Id="rId50" Type="http://schemas.openxmlformats.org/officeDocument/2006/relationships/slideLayout" Target="../slideLayouts/slideLayout62.xml"/><Relationship Id="rId55" Type="http://schemas.openxmlformats.org/officeDocument/2006/relationships/slideLayout" Target="../slideLayouts/slideLayout67.xml"/><Relationship Id="rId7" Type="http://schemas.openxmlformats.org/officeDocument/2006/relationships/slideLayout" Target="../slideLayouts/slideLayout19.xml"/><Relationship Id="rId71" Type="http://schemas.openxmlformats.org/officeDocument/2006/relationships/slideLayout" Target="../slideLayouts/slideLayout8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3.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26" Type="http://schemas.openxmlformats.org/officeDocument/2006/relationships/image" Target="../media/image40.emf"/><Relationship Id="rId3" Type="http://schemas.openxmlformats.org/officeDocument/2006/relationships/slideLayout" Target="../slideLayouts/slideLayout98.xml"/><Relationship Id="rId21" Type="http://schemas.openxmlformats.org/officeDocument/2006/relationships/slideLayout" Target="../slideLayouts/slideLayout116.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5" Type="http://schemas.openxmlformats.org/officeDocument/2006/relationships/theme" Target="../theme/theme4.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24" Type="http://schemas.openxmlformats.org/officeDocument/2006/relationships/slideLayout" Target="../slideLayouts/slideLayout119.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23" Type="http://schemas.openxmlformats.org/officeDocument/2006/relationships/slideLayout" Target="../slideLayouts/slideLayout118.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slideLayout" Target="../slideLayouts/slideLayout11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5.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6.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D20800F8-C025-4FE6-B0E2-45DA97A073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CE6FDE36-B081-4647-9094-2C744F5205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BF83171-2672-4CFC-996D-B9CA8F0AB3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ACBAE-2512-43C5-B29A-3360642EC111}" type="datetimeFigureOut">
              <a:rPr lang="de-DE" smtClean="0"/>
              <a:t>22.06.2021</a:t>
            </a:fld>
            <a:endParaRPr lang="de-DE"/>
          </a:p>
        </p:txBody>
      </p:sp>
      <p:sp>
        <p:nvSpPr>
          <p:cNvPr id="5" name="Fußzeilenplatzhalter 4">
            <a:extLst>
              <a:ext uri="{FF2B5EF4-FFF2-40B4-BE49-F238E27FC236}">
                <a16:creationId xmlns:a16="http://schemas.microsoft.com/office/drawing/2014/main" id="{4AA2A962-F35A-4970-936A-4AC71BE19D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52AAC838-7252-49D0-A1D1-CC5BE0BAFD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B07826-A65F-4BF1-B5C3-4E2D414F9E02}" type="slidenum">
              <a:rPr lang="de-DE" smtClean="0"/>
              <a:t>‹Nr.›</a:t>
            </a:fld>
            <a:endParaRPr lang="de-DE"/>
          </a:p>
        </p:txBody>
      </p:sp>
    </p:spTree>
    <p:extLst>
      <p:ext uri="{BB962C8B-B14F-4D97-AF65-F5344CB8AC3E}">
        <p14:creationId xmlns:p14="http://schemas.microsoft.com/office/powerpoint/2010/main" val="10912112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6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74"/>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41421719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86836B-C327-49CB-ADF2-2E730C4A91BF}"/>
              </a:ext>
            </a:extLst>
          </p:cNvPr>
          <p:cNvSpPr/>
          <p:nvPr/>
        </p:nvSpPr>
        <p:spPr>
          <a:xfrm>
            <a:off x="0"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8310F61-136C-42B3-981B-FDE3DD0A8135}"/>
              </a:ext>
            </a:extLst>
          </p:cNvPr>
          <p:cNvSpPr/>
          <p:nvPr/>
        </p:nvSpPr>
        <p:spPr>
          <a:xfrm>
            <a:off x="1478322" y="709375"/>
            <a:ext cx="10713675" cy="54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392AF870-601F-4570-A8A9-1003F8939C55}"/>
              </a:ext>
            </a:extLst>
          </p:cNvPr>
          <p:cNvSpPr>
            <a:spLocks noGrp="1"/>
          </p:cNvSpPr>
          <p:nvPr>
            <p:ph type="title"/>
          </p:nvPr>
        </p:nvSpPr>
        <p:spPr>
          <a:xfrm>
            <a:off x="420624" y="365125"/>
            <a:ext cx="1054303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BCCCECD-B6E7-4C40-8A84-65FD5A3F0AE2}"/>
              </a:ext>
            </a:extLst>
          </p:cNvPr>
          <p:cNvSpPr>
            <a:spLocks noGrp="1"/>
          </p:cNvSpPr>
          <p:nvPr>
            <p:ph type="body" idx="1"/>
          </p:nvPr>
        </p:nvSpPr>
        <p:spPr>
          <a:xfrm>
            <a:off x="420624" y="1825625"/>
            <a:ext cx="1054303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43EFA4D-0E39-4E26-B43C-5D1084B3BAE2}"/>
              </a:ext>
            </a:extLst>
          </p:cNvPr>
          <p:cNvSpPr>
            <a:spLocks noGrp="1"/>
          </p:cNvSpPr>
          <p:nvPr>
            <p:ph type="dt" sz="half" idx="2"/>
          </p:nvPr>
        </p:nvSpPr>
        <p:spPr>
          <a:xfrm>
            <a:off x="420624" y="6217920"/>
            <a:ext cx="2743200" cy="640080"/>
          </a:xfrm>
          <a:prstGeom prst="rect">
            <a:avLst/>
          </a:prstGeom>
        </p:spPr>
        <p:txBody>
          <a:bodyPr vert="horz" lIns="91440" tIns="45720" rIns="91440" bIns="45720" rtlCol="0" anchor="ctr"/>
          <a:lstStyle>
            <a:lvl1pPr algn="l">
              <a:defRPr sz="1200">
                <a:solidFill>
                  <a:schemeClr val="tx2"/>
                </a:solidFill>
              </a:defRPr>
            </a:lvl1pPr>
          </a:lstStyle>
          <a:p>
            <a:fld id="{E8352ED3-3C46-4C9A-9738-67B2D875E7E2}" type="datetime2">
              <a:rPr lang="en-US" smtClean="0"/>
              <a:pPr/>
              <a:t>Tuesday, June 22, 2021</a:t>
            </a:fld>
            <a:endParaRPr lang="en-US" dirty="0"/>
          </a:p>
        </p:txBody>
      </p:sp>
      <p:sp>
        <p:nvSpPr>
          <p:cNvPr id="5" name="Footer Placeholder 4">
            <a:extLst>
              <a:ext uri="{FF2B5EF4-FFF2-40B4-BE49-F238E27FC236}">
                <a16:creationId xmlns:a16="http://schemas.microsoft.com/office/drawing/2014/main" id="{AE8851EA-2F2C-4012-8B96-51179BDD11B7}"/>
              </a:ext>
            </a:extLst>
          </p:cNvPr>
          <p:cNvSpPr>
            <a:spLocks noGrp="1"/>
          </p:cNvSpPr>
          <p:nvPr>
            <p:ph type="ftr" sz="quarter" idx="3"/>
          </p:nvPr>
        </p:nvSpPr>
        <p:spPr>
          <a:xfrm>
            <a:off x="3767328" y="6217920"/>
            <a:ext cx="7196328" cy="640080"/>
          </a:xfrm>
          <a:prstGeom prst="rect">
            <a:avLst/>
          </a:prstGeom>
        </p:spPr>
        <p:txBody>
          <a:bodyPr vert="horz" lIns="91440" tIns="45720" rIns="91440" bIns="45720" rtlCol="0" anchor="ctr"/>
          <a:lstStyle>
            <a:lvl1pPr algn="r">
              <a:defRPr sz="1200">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17BB8ACB-7A60-4D76-A149-0C57A30E0161}"/>
              </a:ext>
            </a:extLst>
          </p:cNvPr>
          <p:cNvSpPr>
            <a:spLocks noGrp="1"/>
          </p:cNvSpPr>
          <p:nvPr>
            <p:ph type="sldNum" sz="quarter" idx="4"/>
          </p:nvPr>
        </p:nvSpPr>
        <p:spPr>
          <a:xfrm>
            <a:off x="11503152" y="0"/>
            <a:ext cx="685800" cy="685800"/>
          </a:xfrm>
          <a:prstGeom prst="rect">
            <a:avLst/>
          </a:prstGeom>
        </p:spPr>
        <p:txBody>
          <a:bodyPr vert="horz" lIns="91440" tIns="45720" rIns="91440" bIns="45720" rtlCol="0" anchor="ctr"/>
          <a:lstStyle>
            <a:lvl1pPr algn="ctr">
              <a:defRPr sz="1200">
                <a:solidFill>
                  <a:schemeClr val="tx2"/>
                </a:solidFill>
              </a:defRPr>
            </a:lvl1pPr>
          </a:lstStyle>
          <a:p>
            <a:fld id="{3A4F6043-7A67-491B-98BC-F933DED7226D}" type="slidenum">
              <a:rPr lang="en-US" smtClean="0"/>
              <a:pPr/>
              <a:t>‹Nr.›</a:t>
            </a:fld>
            <a:endParaRPr lang="en-US" dirty="0"/>
          </a:p>
        </p:txBody>
      </p:sp>
    </p:spTree>
    <p:extLst>
      <p:ext uri="{BB962C8B-B14F-4D97-AF65-F5344CB8AC3E}">
        <p14:creationId xmlns:p14="http://schemas.microsoft.com/office/powerpoint/2010/main" val="234282729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ts val="2800"/>
        </a:lnSpc>
        <a:spcBef>
          <a:spcPts val="1000"/>
        </a:spcBef>
        <a:buClr>
          <a:schemeClr val="accent2"/>
        </a:buClr>
        <a:buFont typeface="Wingdings 2" panose="05020102010507070707" pitchFamily="18" charset="2"/>
        <a:buChar char=""/>
        <a:defRPr sz="2400" kern="1200">
          <a:solidFill>
            <a:schemeClr val="tx2"/>
          </a:solidFill>
          <a:latin typeface="+mn-lt"/>
          <a:ea typeface="+mn-ea"/>
          <a:cs typeface="+mn-cs"/>
        </a:defRPr>
      </a:lvl1pPr>
      <a:lvl2pPr marL="685800" indent="-228600" algn="l" defTabSz="914400" rtl="0" eaLnBrk="1" latinLnBrk="0" hangingPunct="1">
        <a:lnSpc>
          <a:spcPts val="2800"/>
        </a:lnSpc>
        <a:spcBef>
          <a:spcPts val="500"/>
        </a:spcBef>
        <a:buClr>
          <a:schemeClr val="accent2"/>
        </a:buClr>
        <a:buFont typeface="Wingdings 2" panose="05020102010507070707" pitchFamily="18" charset="2"/>
        <a:buChar char=""/>
        <a:defRPr sz="2000" kern="1200">
          <a:solidFill>
            <a:schemeClr val="tx2"/>
          </a:solidFill>
          <a:latin typeface="+mn-lt"/>
          <a:ea typeface="+mn-ea"/>
          <a:cs typeface="+mn-cs"/>
        </a:defRPr>
      </a:lvl2pPr>
      <a:lvl3pPr marL="1143000" indent="-228600" algn="l" defTabSz="914400" rtl="0" eaLnBrk="1" latinLnBrk="0" hangingPunct="1">
        <a:lnSpc>
          <a:spcPts val="2800"/>
        </a:lnSpc>
        <a:spcBef>
          <a:spcPts val="500"/>
        </a:spcBef>
        <a:buClr>
          <a:schemeClr val="accent2"/>
        </a:buClr>
        <a:buFont typeface="Wingdings 2" panose="05020102010507070707" pitchFamily="18" charset="2"/>
        <a:buChar char=""/>
        <a:defRPr sz="1800" kern="1200">
          <a:solidFill>
            <a:schemeClr val="tx2"/>
          </a:solidFill>
          <a:latin typeface="+mn-lt"/>
          <a:ea typeface="+mn-ea"/>
          <a:cs typeface="+mn-cs"/>
        </a:defRPr>
      </a:lvl3pPr>
      <a:lvl4pPr marL="1600200" indent="-228600" algn="l" defTabSz="914400" rtl="0" eaLnBrk="1" latinLnBrk="0" hangingPunct="1">
        <a:lnSpc>
          <a:spcPts val="2800"/>
        </a:lnSpc>
        <a:spcBef>
          <a:spcPts val="500"/>
        </a:spcBef>
        <a:buClr>
          <a:schemeClr val="accent2"/>
        </a:buClr>
        <a:buFont typeface="Wingdings 2" panose="05020102010507070707" pitchFamily="18" charset="2"/>
        <a:buChar char=""/>
        <a:defRPr sz="1600" kern="1200">
          <a:solidFill>
            <a:schemeClr val="tx2"/>
          </a:solidFill>
          <a:latin typeface="+mn-lt"/>
          <a:ea typeface="+mn-ea"/>
          <a:cs typeface="+mn-cs"/>
        </a:defRPr>
      </a:lvl4pPr>
      <a:lvl5pPr marL="2057400" indent="-228600" algn="l" defTabSz="914400" rtl="0" eaLnBrk="1" latinLnBrk="0" hangingPunct="1">
        <a:lnSpc>
          <a:spcPts val="2800"/>
        </a:lnSpc>
        <a:spcBef>
          <a:spcPts val="500"/>
        </a:spcBef>
        <a:buClr>
          <a:schemeClr val="accent2"/>
        </a:buClr>
        <a:buFont typeface="Wingdings 2" panose="05020102010507070707" pitchFamily="18"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6">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24359054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 id="2147483798" r:id="rId18"/>
    <p:sldLayoutId id="2147483799" r:id="rId19"/>
    <p:sldLayoutId id="2147483800" r:id="rId20"/>
    <p:sldLayoutId id="2147483801" r:id="rId21"/>
    <p:sldLayoutId id="2147483802" r:id="rId22"/>
    <p:sldLayoutId id="2147483803" r:id="rId23"/>
    <p:sldLayoutId id="2147483804" r:id="rId24"/>
  </p:sldLayoutIdLst>
  <p:transition>
    <p:fade/>
  </p:transition>
  <p:hf sldNum="0" hdr="0" ftr="0" dt="0"/>
  <p:txStyles>
    <p:title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4D3DD9-1F20-4375-BD98-1E872F738F01}" type="datetimeFigureOut">
              <a:rPr lang="de-DE" smtClean="0"/>
              <a:t>22.06.2021</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0E3E9E-E3AB-46F3-9758-004936020203}" type="slidenum">
              <a:rPr lang="de-DE" smtClean="0"/>
              <a:t>‹Nr.›</a:t>
            </a:fld>
            <a:endParaRPr lang="de-DE"/>
          </a:p>
        </p:txBody>
      </p:sp>
    </p:spTree>
    <p:extLst>
      <p:ext uri="{BB962C8B-B14F-4D97-AF65-F5344CB8AC3E}">
        <p14:creationId xmlns:p14="http://schemas.microsoft.com/office/powerpoint/2010/main" val="723359005"/>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586836B-C327-49CB-ADF2-2E730C4A91BF}"/>
              </a:ext>
            </a:extLst>
          </p:cNvPr>
          <p:cNvSpPr/>
          <p:nvPr/>
        </p:nvSpPr>
        <p:spPr>
          <a:xfrm>
            <a:off x="0"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8310F61-136C-42B3-981B-FDE3DD0A8135}"/>
              </a:ext>
            </a:extLst>
          </p:cNvPr>
          <p:cNvSpPr/>
          <p:nvPr/>
        </p:nvSpPr>
        <p:spPr>
          <a:xfrm>
            <a:off x="1478322" y="709375"/>
            <a:ext cx="10713675" cy="54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392AF870-601F-4570-A8A9-1003F8939C55}"/>
              </a:ext>
            </a:extLst>
          </p:cNvPr>
          <p:cNvSpPr>
            <a:spLocks noGrp="1"/>
          </p:cNvSpPr>
          <p:nvPr>
            <p:ph type="title"/>
          </p:nvPr>
        </p:nvSpPr>
        <p:spPr>
          <a:xfrm>
            <a:off x="420624" y="365125"/>
            <a:ext cx="1054303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BCCCECD-B6E7-4C40-8A84-65FD5A3F0AE2}"/>
              </a:ext>
            </a:extLst>
          </p:cNvPr>
          <p:cNvSpPr>
            <a:spLocks noGrp="1"/>
          </p:cNvSpPr>
          <p:nvPr>
            <p:ph type="body" idx="1"/>
          </p:nvPr>
        </p:nvSpPr>
        <p:spPr>
          <a:xfrm>
            <a:off x="420624" y="1825625"/>
            <a:ext cx="1054303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43EFA4D-0E39-4E26-B43C-5D1084B3BAE2}"/>
              </a:ext>
            </a:extLst>
          </p:cNvPr>
          <p:cNvSpPr>
            <a:spLocks noGrp="1"/>
          </p:cNvSpPr>
          <p:nvPr>
            <p:ph type="dt" sz="half" idx="2"/>
          </p:nvPr>
        </p:nvSpPr>
        <p:spPr>
          <a:xfrm>
            <a:off x="420624" y="6217920"/>
            <a:ext cx="2743200" cy="640080"/>
          </a:xfrm>
          <a:prstGeom prst="rect">
            <a:avLst/>
          </a:prstGeom>
        </p:spPr>
        <p:txBody>
          <a:bodyPr vert="horz" lIns="91440" tIns="45720" rIns="91440" bIns="45720" rtlCol="0" anchor="ctr"/>
          <a:lstStyle>
            <a:lvl1pPr algn="l">
              <a:defRPr sz="1200">
                <a:solidFill>
                  <a:schemeClr val="tx2"/>
                </a:solidFill>
              </a:defRPr>
            </a:lvl1pPr>
          </a:lstStyle>
          <a:p>
            <a:fld id="{E8352ED3-3C46-4C9A-9738-67B2D875E7E2}" type="datetime2">
              <a:rPr lang="en-US" smtClean="0"/>
              <a:pPr/>
              <a:t>Tuesday, June 22, 2021</a:t>
            </a:fld>
            <a:endParaRPr lang="en-US" dirty="0"/>
          </a:p>
        </p:txBody>
      </p:sp>
      <p:sp>
        <p:nvSpPr>
          <p:cNvPr id="5" name="Footer Placeholder 4">
            <a:extLst>
              <a:ext uri="{FF2B5EF4-FFF2-40B4-BE49-F238E27FC236}">
                <a16:creationId xmlns:a16="http://schemas.microsoft.com/office/drawing/2014/main" id="{AE8851EA-2F2C-4012-8B96-51179BDD11B7}"/>
              </a:ext>
            </a:extLst>
          </p:cNvPr>
          <p:cNvSpPr>
            <a:spLocks noGrp="1"/>
          </p:cNvSpPr>
          <p:nvPr>
            <p:ph type="ftr" sz="quarter" idx="3"/>
          </p:nvPr>
        </p:nvSpPr>
        <p:spPr>
          <a:xfrm>
            <a:off x="3767328" y="6217920"/>
            <a:ext cx="7196328" cy="640080"/>
          </a:xfrm>
          <a:prstGeom prst="rect">
            <a:avLst/>
          </a:prstGeom>
        </p:spPr>
        <p:txBody>
          <a:bodyPr vert="horz" lIns="91440" tIns="45720" rIns="91440" bIns="45720" rtlCol="0" anchor="ctr"/>
          <a:lstStyle>
            <a:lvl1pPr algn="r">
              <a:defRPr sz="1200">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17BB8ACB-7A60-4D76-A149-0C57A30E0161}"/>
              </a:ext>
            </a:extLst>
          </p:cNvPr>
          <p:cNvSpPr>
            <a:spLocks noGrp="1"/>
          </p:cNvSpPr>
          <p:nvPr>
            <p:ph type="sldNum" sz="quarter" idx="4"/>
          </p:nvPr>
        </p:nvSpPr>
        <p:spPr>
          <a:xfrm>
            <a:off x="11503152" y="0"/>
            <a:ext cx="685800" cy="685800"/>
          </a:xfrm>
          <a:prstGeom prst="rect">
            <a:avLst/>
          </a:prstGeom>
        </p:spPr>
        <p:txBody>
          <a:bodyPr vert="horz" lIns="91440" tIns="45720" rIns="91440" bIns="45720" rtlCol="0" anchor="ctr"/>
          <a:lstStyle>
            <a:lvl1pPr algn="ctr">
              <a:defRPr sz="1200">
                <a:solidFill>
                  <a:schemeClr val="tx2"/>
                </a:solidFill>
              </a:defRPr>
            </a:lvl1pPr>
          </a:lstStyle>
          <a:p>
            <a:fld id="{3A4F6043-7A67-491B-98BC-F933DED7226D}" type="slidenum">
              <a:rPr lang="en-US" smtClean="0"/>
              <a:pPr/>
              <a:t>‹Nr.›</a:t>
            </a:fld>
            <a:endParaRPr lang="en-US" dirty="0"/>
          </a:p>
        </p:txBody>
      </p:sp>
    </p:spTree>
    <p:extLst>
      <p:ext uri="{BB962C8B-B14F-4D97-AF65-F5344CB8AC3E}">
        <p14:creationId xmlns:p14="http://schemas.microsoft.com/office/powerpoint/2010/main" val="3052929868"/>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hf sldNum="0"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ts val="2800"/>
        </a:lnSpc>
        <a:spcBef>
          <a:spcPts val="1000"/>
        </a:spcBef>
        <a:buClr>
          <a:schemeClr val="accent2"/>
        </a:buClr>
        <a:buFont typeface="Wingdings 2" panose="05020102010507070707" pitchFamily="18" charset="2"/>
        <a:buChar char=""/>
        <a:defRPr sz="2400" kern="1200">
          <a:solidFill>
            <a:schemeClr val="tx2"/>
          </a:solidFill>
          <a:latin typeface="+mn-lt"/>
          <a:ea typeface="+mn-ea"/>
          <a:cs typeface="+mn-cs"/>
        </a:defRPr>
      </a:lvl1pPr>
      <a:lvl2pPr marL="685800" indent="-228600" algn="l" defTabSz="914400" rtl="0" eaLnBrk="1" latinLnBrk="0" hangingPunct="1">
        <a:lnSpc>
          <a:spcPts val="2800"/>
        </a:lnSpc>
        <a:spcBef>
          <a:spcPts val="500"/>
        </a:spcBef>
        <a:buClr>
          <a:schemeClr val="accent2"/>
        </a:buClr>
        <a:buFont typeface="Wingdings 2" panose="05020102010507070707" pitchFamily="18" charset="2"/>
        <a:buChar char=""/>
        <a:defRPr sz="2000" kern="1200">
          <a:solidFill>
            <a:schemeClr val="tx2"/>
          </a:solidFill>
          <a:latin typeface="+mn-lt"/>
          <a:ea typeface="+mn-ea"/>
          <a:cs typeface="+mn-cs"/>
        </a:defRPr>
      </a:lvl2pPr>
      <a:lvl3pPr marL="1143000" indent="-228600" algn="l" defTabSz="914400" rtl="0" eaLnBrk="1" latinLnBrk="0" hangingPunct="1">
        <a:lnSpc>
          <a:spcPts val="2800"/>
        </a:lnSpc>
        <a:spcBef>
          <a:spcPts val="500"/>
        </a:spcBef>
        <a:buClr>
          <a:schemeClr val="accent2"/>
        </a:buClr>
        <a:buFont typeface="Wingdings 2" panose="05020102010507070707" pitchFamily="18" charset="2"/>
        <a:buChar char=""/>
        <a:defRPr sz="1800" kern="1200">
          <a:solidFill>
            <a:schemeClr val="tx2"/>
          </a:solidFill>
          <a:latin typeface="+mn-lt"/>
          <a:ea typeface="+mn-ea"/>
          <a:cs typeface="+mn-cs"/>
        </a:defRPr>
      </a:lvl3pPr>
      <a:lvl4pPr marL="1600200" indent="-228600" algn="l" defTabSz="914400" rtl="0" eaLnBrk="1" latinLnBrk="0" hangingPunct="1">
        <a:lnSpc>
          <a:spcPts val="2800"/>
        </a:lnSpc>
        <a:spcBef>
          <a:spcPts val="500"/>
        </a:spcBef>
        <a:buClr>
          <a:schemeClr val="accent2"/>
        </a:buClr>
        <a:buFont typeface="Wingdings 2" panose="05020102010507070707" pitchFamily="18" charset="2"/>
        <a:buChar char=""/>
        <a:defRPr sz="1600" kern="1200">
          <a:solidFill>
            <a:schemeClr val="tx2"/>
          </a:solidFill>
          <a:latin typeface="+mn-lt"/>
          <a:ea typeface="+mn-ea"/>
          <a:cs typeface="+mn-cs"/>
        </a:defRPr>
      </a:lvl4pPr>
      <a:lvl5pPr marL="2057400" indent="-228600" algn="l" defTabSz="914400" rtl="0" eaLnBrk="1" latinLnBrk="0" hangingPunct="1">
        <a:lnSpc>
          <a:spcPts val="2800"/>
        </a:lnSpc>
        <a:spcBef>
          <a:spcPts val="500"/>
        </a:spcBef>
        <a:buClr>
          <a:schemeClr val="accent2"/>
        </a:buClr>
        <a:buFont typeface="Wingdings 2" panose="05020102010507070707" pitchFamily="18"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7.jpeg"/><Relationship Id="rId3" Type="http://schemas.openxmlformats.org/officeDocument/2006/relationships/image" Target="../media/image47.png"/><Relationship Id="rId7" Type="http://schemas.openxmlformats.org/officeDocument/2006/relationships/image" Target="../media/image51.jpeg"/><Relationship Id="rId12" Type="http://schemas.openxmlformats.org/officeDocument/2006/relationships/image" Target="../media/image56.png"/><Relationship Id="rId2" Type="http://schemas.openxmlformats.org/officeDocument/2006/relationships/image" Target="../media/image46.jpeg"/><Relationship Id="rId1" Type="http://schemas.openxmlformats.org/officeDocument/2006/relationships/slideLayout" Target="../slideLayouts/slideLayout85.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jpeg"/><Relationship Id="rId4" Type="http://schemas.openxmlformats.org/officeDocument/2006/relationships/image" Target="../media/image48.png"/><Relationship Id="rId9" Type="http://schemas.openxmlformats.org/officeDocument/2006/relationships/image" Target="../media/image53.png"/></Relationships>
</file>

<file path=ppt/slides/_rels/slide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66.jp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67.jp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68.jp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69.jp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70.jp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71.jp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72.jp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73.jp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74.jp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75.jp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85.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78.jp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79.jp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80.jp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81.jp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82.jp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83.jp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31.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47.png"/><Relationship Id="rId2" Type="http://schemas.openxmlformats.org/officeDocument/2006/relationships/hyperlink" Target="https://www.manfredhelber.de/windows-server-webday/" TargetMode="Externa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image" Target="../media/image87.png"/></Relationships>
</file>

<file path=ppt/slides/_rels/slide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85.xml"/></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www.manfredhelber.de/" TargetMode="Externa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63.png"/><Relationship Id="rId4" Type="http://schemas.openxmlformats.org/officeDocument/2006/relationships/image" Target="../media/image62.jpe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85.xml"/></Relationships>
</file>

<file path=ppt/slides/_rels/slide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85.xml"/></Relationships>
</file>

<file path=ppt/slides/_rels/slide5.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hyperlink" Target="https://docs.microsoft.com/de-de/lifecycle/products/" TargetMode="External"/><Relationship Id="rId7" Type="http://schemas.openxmlformats.org/officeDocument/2006/relationships/image" Target="../media/image6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47.png"/><Relationship Id="rId4" Type="http://schemas.openxmlformats.org/officeDocument/2006/relationships/image" Target="../media/image58.png"/><Relationship Id="rId9" Type="http://schemas.openxmlformats.org/officeDocument/2006/relationships/image" Target="../media/image63.png"/></Relationships>
</file>

<file path=ppt/slides/_rels/slide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xml"/><Relationship Id="rId1" Type="http://schemas.openxmlformats.org/officeDocument/2006/relationships/slideLayout" Target="../slideLayouts/slideLayout126.xml"/><Relationship Id="rId6" Type="http://schemas.openxmlformats.org/officeDocument/2006/relationships/image" Target="../media/image47.png"/><Relationship Id="rId5" Type="http://schemas.openxmlformats.org/officeDocument/2006/relationships/image" Target="../media/image63.png"/><Relationship Id="rId4" Type="http://schemas.openxmlformats.org/officeDocument/2006/relationships/image" Target="../media/image62.jpeg"/></Relationships>
</file>

<file path=ppt/slides/_rels/slide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xml"/><Relationship Id="rId1" Type="http://schemas.openxmlformats.org/officeDocument/2006/relationships/slideLayout" Target="../slideLayouts/slideLayout99.xml"/><Relationship Id="rId5" Type="http://schemas.openxmlformats.org/officeDocument/2006/relationships/image" Target="../media/image47.png"/><Relationship Id="rId4" Type="http://schemas.openxmlformats.org/officeDocument/2006/relationships/image" Target="../media/image63.png"/></Relationships>
</file>

<file path=ppt/slides/_rels/slide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65.jp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Background Gray Rectangle">
            <a:extLst>
              <a:ext uri="{FF2B5EF4-FFF2-40B4-BE49-F238E27FC236}">
                <a16:creationId xmlns:a16="http://schemas.microsoft.com/office/drawing/2014/main" id="{429E1EE9-E4C2-40A9-B9DE-FF110156C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sp>
        <p:nvSpPr>
          <p:cNvPr id="12" name="Background Gray Rectangle">
            <a:extLst>
              <a:ext uri="{FF2B5EF4-FFF2-40B4-BE49-F238E27FC236}">
                <a16:creationId xmlns:a16="http://schemas.microsoft.com/office/drawing/2014/main" id="{1FF5E391-13EA-4378-95B1-C73488181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sp>
        <p:nvSpPr>
          <p:cNvPr id="14" name="White Rectangle">
            <a:extLst>
              <a:ext uri="{FF2B5EF4-FFF2-40B4-BE49-F238E27FC236}">
                <a16:creationId xmlns:a16="http://schemas.microsoft.com/office/drawing/2014/main" id="{AD0DC7A3-7ED0-4155-ADCF-D332541FAF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pic>
        <p:nvPicPr>
          <p:cNvPr id="5" name="Grafik 4">
            <a:extLst>
              <a:ext uri="{FF2B5EF4-FFF2-40B4-BE49-F238E27FC236}">
                <a16:creationId xmlns:a16="http://schemas.microsoft.com/office/drawing/2014/main" id="{23CB3DBF-BD6A-4A9B-B7CA-5E92A08C797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
            <a:ext cx="12192000" cy="6869221"/>
          </a:xfrm>
          <a:prstGeom prst="rect">
            <a:avLst/>
          </a:prstGeom>
        </p:spPr>
      </p:pic>
      <p:cxnSp>
        <p:nvCxnSpPr>
          <p:cNvPr id="16" name="Vertical Connector">
            <a:extLst>
              <a:ext uri="{FF2B5EF4-FFF2-40B4-BE49-F238E27FC236}">
                <a16:creationId xmlns:a16="http://schemas.microsoft.com/office/drawing/2014/main" id="{4CDF7082-55B3-4B7D-8ECF-F1C96C500D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30B4D9"/>
            </a:solidFill>
            <a:prstDash val="dash"/>
          </a:ln>
        </p:spPr>
        <p:style>
          <a:lnRef idx="1">
            <a:schemeClr val="accent1"/>
          </a:lnRef>
          <a:fillRef idx="0">
            <a:schemeClr val="accent1"/>
          </a:fillRef>
          <a:effectRef idx="0">
            <a:schemeClr val="accent1"/>
          </a:effectRef>
          <a:fontRef idx="minor">
            <a:schemeClr val="tx1"/>
          </a:fontRef>
        </p:style>
      </p:cxnSp>
      <p:cxnSp>
        <p:nvCxnSpPr>
          <p:cNvPr id="18" name="Horizontal Connector 2">
            <a:extLst>
              <a:ext uri="{FF2B5EF4-FFF2-40B4-BE49-F238E27FC236}">
                <a16:creationId xmlns:a16="http://schemas.microsoft.com/office/drawing/2014/main" id="{67D64140-8BC6-4CD1-8C2A-FB5BCE2354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30B4D9"/>
            </a:solidFill>
            <a:prstDash val="dash"/>
          </a:ln>
        </p:spPr>
        <p:style>
          <a:lnRef idx="1">
            <a:schemeClr val="accent1"/>
          </a:lnRef>
          <a:fillRef idx="0">
            <a:schemeClr val="accent1"/>
          </a:fillRef>
          <a:effectRef idx="0">
            <a:schemeClr val="accent1"/>
          </a:effectRef>
          <a:fontRef idx="minor">
            <a:schemeClr val="tx1"/>
          </a:fontRef>
        </p:style>
      </p:cxnSp>
      <p:sp>
        <p:nvSpPr>
          <p:cNvPr id="6" name="Textfeld 5">
            <a:extLst>
              <a:ext uri="{FF2B5EF4-FFF2-40B4-BE49-F238E27FC236}">
                <a16:creationId xmlns:a16="http://schemas.microsoft.com/office/drawing/2014/main" id="{A9A75F59-7008-4011-8FCF-8F6344CB9B82}"/>
              </a:ext>
            </a:extLst>
          </p:cNvPr>
          <p:cNvSpPr txBox="1"/>
          <p:nvPr/>
        </p:nvSpPr>
        <p:spPr>
          <a:xfrm>
            <a:off x="2840854" y="300562"/>
            <a:ext cx="9100132" cy="1354217"/>
          </a:xfrm>
          <a:prstGeom prst="rect">
            <a:avLst/>
          </a:prstGeom>
          <a:solidFill>
            <a:schemeClr val="accent6">
              <a:lumMod val="75000"/>
              <a:alpha val="69804"/>
            </a:schemeClr>
          </a:solidFill>
        </p:spPr>
        <p:txBody>
          <a:bodyPr wrap="square" lIns="21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5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WBSC#WEBDAY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Das Online-Schulungs-Format</a:t>
            </a:r>
          </a:p>
        </p:txBody>
      </p:sp>
      <p:pic>
        <p:nvPicPr>
          <p:cNvPr id="7" name="Grafik 6">
            <a:extLst>
              <a:ext uri="{FF2B5EF4-FFF2-40B4-BE49-F238E27FC236}">
                <a16:creationId xmlns:a16="http://schemas.microsoft.com/office/drawing/2014/main" id="{09853F7F-9F0F-454E-AA25-4171ABF9D948}"/>
              </a:ext>
            </a:extLst>
          </p:cNvPr>
          <p:cNvPicPr>
            <a:picLocks noChangeAspect="1"/>
          </p:cNvPicPr>
          <p:nvPr/>
        </p:nvPicPr>
        <p:blipFill rotWithShape="1">
          <a:blip r:embed="rId3">
            <a:duotone>
              <a:schemeClr val="accent6">
                <a:shade val="45000"/>
                <a:satMod val="135000"/>
              </a:schemeClr>
              <a:prstClr val="white"/>
            </a:duotone>
          </a:blip>
          <a:srcRect l="2834" t="14921" r="12099" b="9383"/>
          <a:stretch/>
        </p:blipFill>
        <p:spPr>
          <a:xfrm>
            <a:off x="332245" y="306172"/>
            <a:ext cx="2508610" cy="1354217"/>
          </a:xfrm>
          <a:prstGeom prst="rect">
            <a:avLst/>
          </a:prstGeom>
        </p:spPr>
      </p:pic>
      <p:pic>
        <p:nvPicPr>
          <p:cNvPr id="20" name="Grafik 19" descr="Ein Bild, das Buch enthält.&#10;&#10;Automatisch generierte Beschreibung">
            <a:extLst>
              <a:ext uri="{FF2B5EF4-FFF2-40B4-BE49-F238E27FC236}">
                <a16:creationId xmlns:a16="http://schemas.microsoft.com/office/drawing/2014/main" id="{39C93474-AF61-43F2-8F73-BF7CE49D1942}"/>
              </a:ext>
            </a:extLst>
          </p:cNvPr>
          <p:cNvPicPr>
            <a:picLocks noChangeAspect="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106482" y="3250093"/>
            <a:ext cx="1835501" cy="2249699"/>
          </a:xfrm>
          <a:prstGeom prst="rect">
            <a:avLst/>
          </a:prstGeom>
        </p:spPr>
      </p:pic>
      <p:sp>
        <p:nvSpPr>
          <p:cNvPr id="22" name="Textfeld 21">
            <a:extLst>
              <a:ext uri="{FF2B5EF4-FFF2-40B4-BE49-F238E27FC236}">
                <a16:creationId xmlns:a16="http://schemas.microsoft.com/office/drawing/2014/main" id="{BC4F769E-744B-4F1B-B36C-A589E15F1A66}"/>
              </a:ext>
            </a:extLst>
          </p:cNvPr>
          <p:cNvSpPr txBox="1"/>
          <p:nvPr/>
        </p:nvSpPr>
        <p:spPr>
          <a:xfrm>
            <a:off x="10171000" y="5475857"/>
            <a:ext cx="190539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Von und mit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Manfred Helber</a:t>
            </a:r>
          </a:p>
        </p:txBody>
      </p:sp>
      <p:pic>
        <p:nvPicPr>
          <p:cNvPr id="24" name="Grafik 23">
            <a:extLst>
              <a:ext uri="{FF2B5EF4-FFF2-40B4-BE49-F238E27FC236}">
                <a16:creationId xmlns:a16="http://schemas.microsoft.com/office/drawing/2014/main" id="{A62EE1B1-B02D-4003-BA43-26A86EEA4C1C}"/>
              </a:ext>
            </a:extLst>
          </p:cNvPr>
          <p:cNvPicPr>
            <a:picLocks noChangeAspect="1"/>
          </p:cNvPicPr>
          <p:nvPr/>
        </p:nvPicPr>
        <p:blipFill>
          <a:blip r:embed="rId5">
            <a:lum bright="70000" contrast="-70000"/>
            <a:extLst>
              <a:ext uri="{28A0092B-C50C-407E-A947-70E740481C1C}">
                <a14:useLocalDpi xmlns:a14="http://schemas.microsoft.com/office/drawing/2010/main" val="0"/>
              </a:ext>
            </a:extLst>
          </a:blip>
          <a:stretch>
            <a:fillRect/>
          </a:stretch>
        </p:blipFill>
        <p:spPr>
          <a:xfrm flipH="1">
            <a:off x="9457113" y="4262892"/>
            <a:ext cx="770248" cy="1464903"/>
          </a:xfrm>
          <a:prstGeom prst="rect">
            <a:avLst/>
          </a:prstGeom>
        </p:spPr>
      </p:pic>
      <p:sp>
        <p:nvSpPr>
          <p:cNvPr id="26" name="Textfeld 25">
            <a:extLst>
              <a:ext uri="{FF2B5EF4-FFF2-40B4-BE49-F238E27FC236}">
                <a16:creationId xmlns:a16="http://schemas.microsoft.com/office/drawing/2014/main" id="{4003BEDE-C94C-49D3-8857-50CEEEFB867A}"/>
              </a:ext>
            </a:extLst>
          </p:cNvPr>
          <p:cNvSpPr txBox="1"/>
          <p:nvPr/>
        </p:nvSpPr>
        <p:spPr>
          <a:xfrm>
            <a:off x="1842263" y="1848857"/>
            <a:ext cx="648062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4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Windows Server 2022</a:t>
            </a:r>
          </a:p>
        </p:txBody>
      </p:sp>
      <p:sp>
        <p:nvSpPr>
          <p:cNvPr id="30" name="Textfeld 29">
            <a:extLst>
              <a:ext uri="{FF2B5EF4-FFF2-40B4-BE49-F238E27FC236}">
                <a16:creationId xmlns:a16="http://schemas.microsoft.com/office/drawing/2014/main" id="{C8A4929D-76D9-48C2-9137-BA86F855BC87}"/>
              </a:ext>
            </a:extLst>
          </p:cNvPr>
          <p:cNvSpPr txBox="1"/>
          <p:nvPr/>
        </p:nvSpPr>
        <p:spPr>
          <a:xfrm>
            <a:off x="1962952" y="4903473"/>
            <a:ext cx="200247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Hyper-V</a:t>
            </a:r>
          </a:p>
        </p:txBody>
      </p:sp>
      <p:sp>
        <p:nvSpPr>
          <p:cNvPr id="32" name="Textfeld 31">
            <a:extLst>
              <a:ext uri="{FF2B5EF4-FFF2-40B4-BE49-F238E27FC236}">
                <a16:creationId xmlns:a16="http://schemas.microsoft.com/office/drawing/2014/main" id="{D705B6FA-E250-4D2E-8AB9-D34142EBC688}"/>
              </a:ext>
            </a:extLst>
          </p:cNvPr>
          <p:cNvSpPr txBox="1"/>
          <p:nvPr/>
        </p:nvSpPr>
        <p:spPr>
          <a:xfrm>
            <a:off x="253678" y="2569417"/>
            <a:ext cx="1363707"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End </a:t>
            </a:r>
            <a:r>
              <a:rPr kumimoji="0" lang="de-DE" sz="2400" b="1" i="0" u="none" strike="noStrike" kern="1200" cap="none" spc="0" normalizeH="0" baseline="0" noProof="0" dirty="0" err="1">
                <a:ln>
                  <a:noFill/>
                </a:ln>
                <a:solidFill>
                  <a:srgbClr val="FFFFFF"/>
                </a:solidFill>
                <a:effectLst/>
                <a:uLnTx/>
                <a:uFillTx/>
                <a:latin typeface="Segoe UI" panose="020B0502040204020203" pitchFamily="34" charset="0"/>
                <a:ea typeface="+mn-ea"/>
                <a:cs typeface="Segoe UI" panose="020B0502040204020203" pitchFamily="34" charset="0"/>
              </a:rPr>
              <a:t>of</a:t>
            </a:r>
            <a:br>
              <a:rPr kumimoji="0" lang="de-DE" sz="2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br>
            <a:r>
              <a:rPr kumimoji="0" lang="de-DE" sz="2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Support</a:t>
            </a:r>
            <a:endParaRPr kumimoji="0" lang="de-DE" sz="2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36" name="Textfeld 35">
            <a:extLst>
              <a:ext uri="{FF2B5EF4-FFF2-40B4-BE49-F238E27FC236}">
                <a16:creationId xmlns:a16="http://schemas.microsoft.com/office/drawing/2014/main" id="{3C387E2B-B4F3-4CBB-9FF6-EB7FE0CBA4A2}"/>
              </a:ext>
            </a:extLst>
          </p:cNvPr>
          <p:cNvSpPr txBox="1"/>
          <p:nvPr/>
        </p:nvSpPr>
        <p:spPr>
          <a:xfrm>
            <a:off x="332245" y="5869554"/>
            <a:ext cx="217078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Mit freundlicher Unterstützung von</a:t>
            </a:r>
          </a:p>
        </p:txBody>
      </p:sp>
      <p:sp>
        <p:nvSpPr>
          <p:cNvPr id="38" name="Rechteck 37">
            <a:extLst>
              <a:ext uri="{FF2B5EF4-FFF2-40B4-BE49-F238E27FC236}">
                <a16:creationId xmlns:a16="http://schemas.microsoft.com/office/drawing/2014/main" id="{3A690237-736E-446C-B767-6E1DCE2F4E57}"/>
              </a:ext>
            </a:extLst>
          </p:cNvPr>
          <p:cNvSpPr/>
          <p:nvPr/>
        </p:nvSpPr>
        <p:spPr>
          <a:xfrm>
            <a:off x="0" y="6196305"/>
            <a:ext cx="12192000" cy="6729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Dante"/>
              <a:ea typeface="+mn-ea"/>
              <a:cs typeface="+mn-cs"/>
            </a:endParaRPr>
          </a:p>
        </p:txBody>
      </p:sp>
      <p:sp>
        <p:nvSpPr>
          <p:cNvPr id="40" name="Textfeld 39">
            <a:extLst>
              <a:ext uri="{FF2B5EF4-FFF2-40B4-BE49-F238E27FC236}">
                <a16:creationId xmlns:a16="http://schemas.microsoft.com/office/drawing/2014/main" id="{D5E57672-3809-4041-874F-614CEE55B907}"/>
              </a:ext>
            </a:extLst>
          </p:cNvPr>
          <p:cNvSpPr txBox="1"/>
          <p:nvPr/>
        </p:nvSpPr>
        <p:spPr>
          <a:xfrm>
            <a:off x="1007296" y="3730422"/>
            <a:ext cx="211147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Migration</a:t>
            </a:r>
            <a:endParaRPr kumimoji="0" lang="de-DE" sz="36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1" name="Textfeld 20">
            <a:extLst>
              <a:ext uri="{FF2B5EF4-FFF2-40B4-BE49-F238E27FC236}">
                <a16:creationId xmlns:a16="http://schemas.microsoft.com/office/drawing/2014/main" id="{A91E646F-ECCF-4B30-8901-FD2C36AE8978}"/>
              </a:ext>
            </a:extLst>
          </p:cNvPr>
          <p:cNvSpPr txBox="1"/>
          <p:nvPr/>
        </p:nvSpPr>
        <p:spPr>
          <a:xfrm>
            <a:off x="3626115" y="2940112"/>
            <a:ext cx="97334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HCI</a:t>
            </a:r>
          </a:p>
        </p:txBody>
      </p:sp>
      <p:sp>
        <p:nvSpPr>
          <p:cNvPr id="23" name="Textfeld 22">
            <a:extLst>
              <a:ext uri="{FF2B5EF4-FFF2-40B4-BE49-F238E27FC236}">
                <a16:creationId xmlns:a16="http://schemas.microsoft.com/office/drawing/2014/main" id="{4F003F4F-C349-4EF0-9102-6D3765270CDC}"/>
              </a:ext>
            </a:extLst>
          </p:cNvPr>
          <p:cNvSpPr txBox="1"/>
          <p:nvPr/>
        </p:nvSpPr>
        <p:spPr>
          <a:xfrm>
            <a:off x="4505655" y="3961674"/>
            <a:ext cx="167808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Storage</a:t>
            </a:r>
            <a:endParaRPr kumimoji="0" lang="de-DE" sz="36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5" name="Textfeld 24">
            <a:extLst>
              <a:ext uri="{FF2B5EF4-FFF2-40B4-BE49-F238E27FC236}">
                <a16:creationId xmlns:a16="http://schemas.microsoft.com/office/drawing/2014/main" id="{8311EA12-E3BA-4C40-9AF0-6CC59DD486DD}"/>
              </a:ext>
            </a:extLst>
          </p:cNvPr>
          <p:cNvSpPr txBox="1"/>
          <p:nvPr/>
        </p:nvSpPr>
        <p:spPr>
          <a:xfrm>
            <a:off x="5367121" y="2991711"/>
            <a:ext cx="331661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Storage Spaces </a:t>
            </a:r>
            <a:r>
              <a:rPr kumimoji="0" lang="de-DE" sz="2400" b="1" i="0" u="none" strike="noStrike" kern="1200" cap="none" spc="0" normalizeH="0" baseline="0" noProof="0" dirty="0" err="1">
                <a:ln>
                  <a:noFill/>
                </a:ln>
                <a:solidFill>
                  <a:srgbClr val="FFFFFF"/>
                </a:solidFill>
                <a:effectLst/>
                <a:uLnTx/>
                <a:uFillTx/>
                <a:latin typeface="Segoe UI" panose="020B0502040204020203" pitchFamily="34" charset="0"/>
                <a:ea typeface="+mn-ea"/>
                <a:cs typeface="Segoe UI" panose="020B0502040204020203" pitchFamily="34" charset="0"/>
              </a:rPr>
              <a:t>Direct</a:t>
            </a:r>
            <a:endParaRPr kumimoji="0" lang="de-DE" sz="2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7" name="Textfeld 26">
            <a:extLst>
              <a:ext uri="{FF2B5EF4-FFF2-40B4-BE49-F238E27FC236}">
                <a16:creationId xmlns:a16="http://schemas.microsoft.com/office/drawing/2014/main" id="{3D73AD39-87C7-45A0-B05B-A2291CF42064}"/>
              </a:ext>
            </a:extLst>
          </p:cNvPr>
          <p:cNvSpPr txBox="1"/>
          <p:nvPr/>
        </p:nvSpPr>
        <p:spPr>
          <a:xfrm>
            <a:off x="4343287" y="4764973"/>
            <a:ext cx="361227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Windows Admin C</a:t>
            </a:r>
            <a:r>
              <a:rPr kumimoji="0" lang="de-DE" sz="2400" b="1" i="0" u="none" strike="noStrike" kern="1200" cap="none" spc="0" normalizeH="0" baseline="0" noProof="0" dirty="0" err="1">
                <a:ln>
                  <a:noFill/>
                </a:ln>
                <a:solidFill>
                  <a:srgbClr val="FFFFFF"/>
                </a:solidFill>
                <a:effectLst/>
                <a:uLnTx/>
                <a:uFillTx/>
                <a:latin typeface="Segoe UI" panose="020B0502040204020203" pitchFamily="34" charset="0"/>
                <a:ea typeface="+mn-ea"/>
                <a:cs typeface="Segoe UI" panose="020B0502040204020203" pitchFamily="34" charset="0"/>
              </a:rPr>
              <a:t>enter</a:t>
            </a:r>
            <a:endParaRPr kumimoji="0" lang="de-DE" sz="2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8" name="Textfeld 27">
            <a:extLst>
              <a:ext uri="{FF2B5EF4-FFF2-40B4-BE49-F238E27FC236}">
                <a16:creationId xmlns:a16="http://schemas.microsoft.com/office/drawing/2014/main" id="{BDAFEE2F-8C15-4B7F-9764-7B7B050F3C7E}"/>
              </a:ext>
            </a:extLst>
          </p:cNvPr>
          <p:cNvSpPr txBox="1"/>
          <p:nvPr/>
        </p:nvSpPr>
        <p:spPr>
          <a:xfrm>
            <a:off x="5432539" y="5269729"/>
            <a:ext cx="167725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Hybrid</a:t>
            </a:r>
          </a:p>
        </p:txBody>
      </p:sp>
      <p:sp>
        <p:nvSpPr>
          <p:cNvPr id="29" name="Textfeld 28">
            <a:extLst>
              <a:ext uri="{FF2B5EF4-FFF2-40B4-BE49-F238E27FC236}">
                <a16:creationId xmlns:a16="http://schemas.microsoft.com/office/drawing/2014/main" id="{F5338572-A221-4A7D-AED6-7F93E7C02032}"/>
              </a:ext>
            </a:extLst>
          </p:cNvPr>
          <p:cNvSpPr txBox="1"/>
          <p:nvPr/>
        </p:nvSpPr>
        <p:spPr>
          <a:xfrm>
            <a:off x="9436996" y="507675"/>
            <a:ext cx="1912703" cy="1077218"/>
          </a:xfrm>
          <a:prstGeom prst="rect">
            <a:avLst/>
          </a:prstGeom>
          <a:noFill/>
        </p:spPr>
        <p:txBody>
          <a:bodyPr wrap="non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17. Juni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Segoe UI"/>
                <a:ea typeface="+mn-ea"/>
                <a:cs typeface="Segoe UI"/>
              </a:rPr>
              <a:t>09.30 bis 17.30 Uhr</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de-DE" sz="16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br>
            <a:r>
              <a:rPr kumimoji="0" lang="de-DE" sz="16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         </a:t>
            </a:r>
            <a:endParaRPr kumimoji="0" lang="de-DE" sz="16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pic>
        <p:nvPicPr>
          <p:cNvPr id="1026" name="Picture 2">
            <a:extLst>
              <a:ext uri="{FF2B5EF4-FFF2-40B4-BE49-F238E27FC236}">
                <a16:creationId xmlns:a16="http://schemas.microsoft.com/office/drawing/2014/main" id="{435FC0C3-90A8-4609-A5EA-882716CA36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807" y="6332640"/>
            <a:ext cx="2557454" cy="37962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C90B4FBC-6E10-429E-BC9D-81FF1CF490F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2851544" y="6382934"/>
            <a:ext cx="1552186" cy="31455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B2808A58-3A87-4464-B2A2-D9918C4BD0C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a:stretch/>
        </p:blipFill>
        <p:spPr bwMode="auto">
          <a:xfrm>
            <a:off x="4551284" y="6288856"/>
            <a:ext cx="1104787" cy="417238"/>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564E27D1-A09D-4753-BDBF-7EF5993C47F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a:stretch/>
        </p:blipFill>
        <p:spPr bwMode="auto">
          <a:xfrm>
            <a:off x="5784990" y="6261159"/>
            <a:ext cx="1052394" cy="53343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1B5EE282-0F94-4409-AE56-25342F26F1E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a:stretch/>
        </p:blipFill>
        <p:spPr bwMode="auto">
          <a:xfrm>
            <a:off x="6955423" y="6223874"/>
            <a:ext cx="1210229" cy="57072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5D58CB2A-ED3E-4CDE-81B1-8D211B98819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7624" t="31408" r="7193" b="30218"/>
          <a:stretch/>
        </p:blipFill>
        <p:spPr bwMode="auto">
          <a:xfrm>
            <a:off x="8398426" y="6361195"/>
            <a:ext cx="1559410" cy="355372"/>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7F4ECF68-6447-47CE-AAB6-7AC5C036071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330732" y="6386068"/>
            <a:ext cx="1699902" cy="386794"/>
          </a:xfrm>
          <a:prstGeom prst="rect">
            <a:avLst/>
          </a:prstGeom>
          <a:noFill/>
          <a:extLst>
            <a:ext uri="{909E8E84-426E-40DD-AFC4-6F175D3DCCD1}">
              <a14:hiddenFill xmlns:a14="http://schemas.microsoft.com/office/drawing/2010/main">
                <a:solidFill>
                  <a:srgbClr val="FFFFFF"/>
                </a:solidFill>
              </a14:hiddenFill>
            </a:ext>
          </a:extLst>
        </p:spPr>
      </p:pic>
      <p:sp>
        <p:nvSpPr>
          <p:cNvPr id="33" name="Rechteck 32">
            <a:extLst>
              <a:ext uri="{FF2B5EF4-FFF2-40B4-BE49-F238E27FC236}">
                <a16:creationId xmlns:a16="http://schemas.microsoft.com/office/drawing/2014/main" id="{39DA96CA-D59F-4E87-83B2-F5F1CC01AF0D}"/>
              </a:ext>
            </a:extLst>
          </p:cNvPr>
          <p:cNvSpPr/>
          <p:nvPr/>
        </p:nvSpPr>
        <p:spPr>
          <a:xfrm>
            <a:off x="10227361" y="1670031"/>
            <a:ext cx="1710961" cy="1321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Dante"/>
              <a:ea typeface="+mn-ea"/>
              <a:cs typeface="+mn-cs"/>
            </a:endParaRPr>
          </a:p>
        </p:txBody>
      </p:sp>
      <p:pic>
        <p:nvPicPr>
          <p:cNvPr id="8194" name="Picture 2">
            <a:extLst>
              <a:ext uri="{FF2B5EF4-FFF2-40B4-BE49-F238E27FC236}">
                <a16:creationId xmlns:a16="http://schemas.microsoft.com/office/drawing/2014/main" id="{0F76A815-8F2C-4C01-A866-9B1A4FB6E36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433349" y="1972139"/>
            <a:ext cx="1278520" cy="878089"/>
          </a:xfrm>
          <a:prstGeom prst="rect">
            <a:avLst/>
          </a:prstGeom>
          <a:noFill/>
          <a:extLst>
            <a:ext uri="{909E8E84-426E-40DD-AFC4-6F175D3DCCD1}">
              <a14:hiddenFill xmlns:a14="http://schemas.microsoft.com/office/drawing/2010/main">
                <a:solidFill>
                  <a:srgbClr val="FFFFFF"/>
                </a:solidFill>
              </a14:hiddenFill>
            </a:ext>
          </a:extLst>
        </p:spPr>
      </p:pic>
      <p:sp>
        <p:nvSpPr>
          <p:cNvPr id="35" name="Textfeld 34">
            <a:extLst>
              <a:ext uri="{FF2B5EF4-FFF2-40B4-BE49-F238E27FC236}">
                <a16:creationId xmlns:a16="http://schemas.microsoft.com/office/drawing/2014/main" id="{26A3625A-6732-4D27-8F17-A7F91EAE7EF5}"/>
              </a:ext>
            </a:extLst>
          </p:cNvPr>
          <p:cNvSpPr txBox="1"/>
          <p:nvPr/>
        </p:nvSpPr>
        <p:spPr>
          <a:xfrm>
            <a:off x="10250813" y="1719755"/>
            <a:ext cx="170591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Strategischer Eventpartner:</a:t>
            </a:r>
          </a:p>
        </p:txBody>
      </p:sp>
    </p:spTree>
    <p:extLst>
      <p:ext uri="{BB962C8B-B14F-4D97-AF65-F5344CB8AC3E}">
        <p14:creationId xmlns:p14="http://schemas.microsoft.com/office/powerpoint/2010/main" val="571690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6E30915-2BF1-4ABE-ADE6-E877399D3D90}"/>
              </a:ext>
            </a:extLst>
          </p:cNvPr>
          <p:cNvSpPr txBox="1"/>
          <p:nvPr/>
        </p:nvSpPr>
        <p:spPr>
          <a:xfrm>
            <a:off x="312666" y="235974"/>
            <a:ext cx="10119532" cy="461665"/>
          </a:xfrm>
          <a:prstGeom prst="rect">
            <a:avLst/>
          </a:prstGeom>
          <a:noFill/>
        </p:spPr>
        <p:txBody>
          <a:bodyPr wrap="square" rtlCol="0">
            <a:spAutoFit/>
          </a:bodyPr>
          <a:lstStyle/>
          <a:p>
            <a:r>
              <a:rPr lang="de-DE" sz="2400" b="1" dirty="0">
                <a:solidFill>
                  <a:srgbClr val="1E1F3D"/>
                </a:solidFill>
                <a:latin typeface="Segoe UI" panose="020B0502040204020203" pitchFamily="34" charset="0"/>
                <a:cs typeface="Segoe UI" panose="020B0502040204020203" pitchFamily="34" charset="0"/>
              </a:rPr>
              <a:t>In-Place Upgrade eines Hyper-V-Host auf Windows Server 2022</a:t>
            </a:r>
          </a:p>
        </p:txBody>
      </p:sp>
      <p:grpSp>
        <p:nvGrpSpPr>
          <p:cNvPr id="3" name="Gruppieren 2">
            <a:extLst>
              <a:ext uri="{FF2B5EF4-FFF2-40B4-BE49-F238E27FC236}">
                <a16:creationId xmlns:a16="http://schemas.microsoft.com/office/drawing/2014/main" id="{FC450B18-A0DF-4387-9A70-D556F519C21C}"/>
              </a:ext>
            </a:extLst>
          </p:cNvPr>
          <p:cNvGrpSpPr/>
          <p:nvPr/>
        </p:nvGrpSpPr>
        <p:grpSpPr>
          <a:xfrm>
            <a:off x="10432200" y="-1"/>
            <a:ext cx="1770236" cy="6869221"/>
            <a:chOff x="10432200" y="-1"/>
            <a:chExt cx="1770236" cy="6869221"/>
          </a:xfrm>
        </p:grpSpPr>
        <p:pic>
          <p:nvPicPr>
            <p:cNvPr id="10" name="Grafik 9">
              <a:extLst>
                <a:ext uri="{FF2B5EF4-FFF2-40B4-BE49-F238E27FC236}">
                  <a16:creationId xmlns:a16="http://schemas.microsoft.com/office/drawing/2014/main" id="{839A53DA-EC11-451C-AB6C-80E5630AED8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7" name="Textfeld 6">
              <a:extLst>
                <a:ext uri="{FF2B5EF4-FFF2-40B4-BE49-F238E27FC236}">
                  <a16:creationId xmlns:a16="http://schemas.microsoft.com/office/drawing/2014/main" id="{B4D39325-A112-497A-8924-8DFCE893FA56}"/>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lang="de-DE" sz="2400" b="1" kern="0" dirty="0">
                  <a:solidFill>
                    <a:srgbClr val="FFFFFF"/>
                  </a:solidFill>
                  <a:latin typeface="Segoe UI" panose="020B0502040204020203" pitchFamily="34" charset="0"/>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9" name="Grafik 8" descr="Ein Bild, das Buch enthält.&#10;&#10;Automatisch generierte Beschreibung">
              <a:extLst>
                <a:ext uri="{FF2B5EF4-FFF2-40B4-BE49-F238E27FC236}">
                  <a16:creationId xmlns:a16="http://schemas.microsoft.com/office/drawing/2014/main" id="{A33611BF-F113-458C-96E9-48556939FE71}"/>
                </a:ext>
              </a:extLst>
            </p:cNvPr>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11" name="Textfeld 10">
              <a:extLst>
                <a:ext uri="{FF2B5EF4-FFF2-40B4-BE49-F238E27FC236}">
                  <a16:creationId xmlns:a16="http://schemas.microsoft.com/office/drawing/2014/main" id="{63A5EDA7-DEFD-4F0C-9B4E-4EA808A04D0A}"/>
                </a:ext>
              </a:extLst>
            </p:cNvPr>
            <p:cNvSpPr txBox="1"/>
            <p:nvPr/>
          </p:nvSpPr>
          <p:spPr>
            <a:xfrm>
              <a:off x="10593790" y="5247559"/>
              <a:ext cx="1608646" cy="584775"/>
            </a:xfrm>
            <a:prstGeom prst="rect">
              <a:avLst/>
            </a:prstGeom>
            <a:noFill/>
          </p:spPr>
          <p:txBody>
            <a:bodyPr wrap="none" rtlCol="0">
              <a:spAutoFit/>
            </a:bodyPr>
            <a:lstStyle/>
            <a:p>
              <a:pPr algn="ctr"/>
              <a:r>
                <a:rPr lang="de-DE" sz="1600" dirty="0">
                  <a:solidFill>
                    <a:schemeClr val="bg1"/>
                  </a:solidFill>
                  <a:latin typeface="Segoe UI" panose="020B0502040204020203" pitchFamily="34" charset="0"/>
                  <a:cs typeface="Segoe UI" panose="020B0502040204020203" pitchFamily="34" charset="0"/>
                </a:rPr>
                <a:t>Von und mit</a:t>
              </a:r>
            </a:p>
            <a:p>
              <a:pPr algn="ctr"/>
              <a:r>
                <a:rPr lang="de-DE" sz="1600" dirty="0">
                  <a:solidFill>
                    <a:schemeClr val="bg1"/>
                  </a:solidFill>
                  <a:latin typeface="Segoe UI" panose="020B0502040204020203" pitchFamily="34" charset="0"/>
                  <a:cs typeface="Segoe UI" panose="020B0502040204020203" pitchFamily="34" charset="0"/>
                </a:rPr>
                <a:t>Manfred Helber</a:t>
              </a:r>
            </a:p>
          </p:txBody>
        </p:sp>
        <p:pic>
          <p:nvPicPr>
            <p:cNvPr id="14" name="Grafik 13">
              <a:extLst>
                <a:ext uri="{FF2B5EF4-FFF2-40B4-BE49-F238E27FC236}">
                  <a16:creationId xmlns:a16="http://schemas.microsoft.com/office/drawing/2014/main" id="{485B1379-4BF2-4E8D-B19C-014168FE1902}"/>
                </a:ext>
              </a:extLst>
            </p:cNvPr>
            <p:cNvPicPr>
              <a:picLocks noChangeAspect="1"/>
            </p:cNvPicPr>
            <p:nvPr/>
          </p:nvPicPr>
          <p:blipFill rotWithShape="1">
            <a:blip r:embed="rId4">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pic>
        <p:nvPicPr>
          <p:cNvPr id="6" name="Grafik 5" descr="Ein Bild, das Text enthält.&#10;&#10;Automatisch generierte Beschreibung">
            <a:extLst>
              <a:ext uri="{FF2B5EF4-FFF2-40B4-BE49-F238E27FC236}">
                <a16:creationId xmlns:a16="http://schemas.microsoft.com/office/drawing/2014/main" id="{6951C65D-1DB4-4B88-B0DA-855454CE65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770" y="1102762"/>
            <a:ext cx="9756530" cy="4691633"/>
          </a:xfrm>
          <a:prstGeom prst="rect">
            <a:avLst/>
          </a:prstGeom>
        </p:spPr>
      </p:pic>
    </p:spTree>
    <p:extLst>
      <p:ext uri="{BB962C8B-B14F-4D97-AF65-F5344CB8AC3E}">
        <p14:creationId xmlns:p14="http://schemas.microsoft.com/office/powerpoint/2010/main" val="2586544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6E30915-2BF1-4ABE-ADE6-E877399D3D90}"/>
              </a:ext>
            </a:extLst>
          </p:cNvPr>
          <p:cNvSpPr txBox="1"/>
          <p:nvPr/>
        </p:nvSpPr>
        <p:spPr>
          <a:xfrm>
            <a:off x="312666" y="235974"/>
            <a:ext cx="10119532" cy="461665"/>
          </a:xfrm>
          <a:prstGeom prst="rect">
            <a:avLst/>
          </a:prstGeom>
          <a:noFill/>
        </p:spPr>
        <p:txBody>
          <a:bodyPr wrap="square" rtlCol="0">
            <a:spAutoFit/>
          </a:bodyPr>
          <a:lstStyle/>
          <a:p>
            <a:r>
              <a:rPr lang="de-DE" sz="2400" b="1" dirty="0">
                <a:solidFill>
                  <a:srgbClr val="1E1F3D"/>
                </a:solidFill>
                <a:latin typeface="Segoe UI" panose="020B0502040204020203" pitchFamily="34" charset="0"/>
                <a:cs typeface="Segoe UI" panose="020B0502040204020203" pitchFamily="34" charset="0"/>
              </a:rPr>
              <a:t>In-Place Upgrade eines Hyper-V-Host auf Windows Server 2022</a:t>
            </a:r>
          </a:p>
        </p:txBody>
      </p:sp>
      <p:grpSp>
        <p:nvGrpSpPr>
          <p:cNvPr id="3" name="Gruppieren 2">
            <a:extLst>
              <a:ext uri="{FF2B5EF4-FFF2-40B4-BE49-F238E27FC236}">
                <a16:creationId xmlns:a16="http://schemas.microsoft.com/office/drawing/2014/main" id="{FC450B18-A0DF-4387-9A70-D556F519C21C}"/>
              </a:ext>
            </a:extLst>
          </p:cNvPr>
          <p:cNvGrpSpPr/>
          <p:nvPr/>
        </p:nvGrpSpPr>
        <p:grpSpPr>
          <a:xfrm>
            <a:off x="10432200" y="-1"/>
            <a:ext cx="1770236" cy="6869221"/>
            <a:chOff x="10432200" y="-1"/>
            <a:chExt cx="1770236" cy="6869221"/>
          </a:xfrm>
        </p:grpSpPr>
        <p:pic>
          <p:nvPicPr>
            <p:cNvPr id="10" name="Grafik 9">
              <a:extLst>
                <a:ext uri="{FF2B5EF4-FFF2-40B4-BE49-F238E27FC236}">
                  <a16:creationId xmlns:a16="http://schemas.microsoft.com/office/drawing/2014/main" id="{839A53DA-EC11-451C-AB6C-80E5630AED8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7" name="Textfeld 6">
              <a:extLst>
                <a:ext uri="{FF2B5EF4-FFF2-40B4-BE49-F238E27FC236}">
                  <a16:creationId xmlns:a16="http://schemas.microsoft.com/office/drawing/2014/main" id="{B4D39325-A112-497A-8924-8DFCE893FA56}"/>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lang="de-DE" sz="2400" b="1" kern="0" dirty="0">
                  <a:solidFill>
                    <a:srgbClr val="FFFFFF"/>
                  </a:solidFill>
                  <a:latin typeface="Segoe UI" panose="020B0502040204020203" pitchFamily="34" charset="0"/>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9" name="Grafik 8" descr="Ein Bild, das Buch enthält.&#10;&#10;Automatisch generierte Beschreibung">
              <a:extLst>
                <a:ext uri="{FF2B5EF4-FFF2-40B4-BE49-F238E27FC236}">
                  <a16:creationId xmlns:a16="http://schemas.microsoft.com/office/drawing/2014/main" id="{A33611BF-F113-458C-96E9-48556939FE71}"/>
                </a:ext>
              </a:extLst>
            </p:cNvPr>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11" name="Textfeld 10">
              <a:extLst>
                <a:ext uri="{FF2B5EF4-FFF2-40B4-BE49-F238E27FC236}">
                  <a16:creationId xmlns:a16="http://schemas.microsoft.com/office/drawing/2014/main" id="{63A5EDA7-DEFD-4F0C-9B4E-4EA808A04D0A}"/>
                </a:ext>
              </a:extLst>
            </p:cNvPr>
            <p:cNvSpPr txBox="1"/>
            <p:nvPr/>
          </p:nvSpPr>
          <p:spPr>
            <a:xfrm>
              <a:off x="10593790" y="5247559"/>
              <a:ext cx="1608646" cy="584775"/>
            </a:xfrm>
            <a:prstGeom prst="rect">
              <a:avLst/>
            </a:prstGeom>
            <a:noFill/>
          </p:spPr>
          <p:txBody>
            <a:bodyPr wrap="none" rtlCol="0">
              <a:spAutoFit/>
            </a:bodyPr>
            <a:lstStyle/>
            <a:p>
              <a:pPr algn="ctr"/>
              <a:r>
                <a:rPr lang="de-DE" sz="1600" dirty="0">
                  <a:solidFill>
                    <a:schemeClr val="bg1"/>
                  </a:solidFill>
                  <a:latin typeface="Segoe UI" panose="020B0502040204020203" pitchFamily="34" charset="0"/>
                  <a:cs typeface="Segoe UI" panose="020B0502040204020203" pitchFamily="34" charset="0"/>
                </a:rPr>
                <a:t>Von und mit</a:t>
              </a:r>
            </a:p>
            <a:p>
              <a:pPr algn="ctr"/>
              <a:r>
                <a:rPr lang="de-DE" sz="1600" dirty="0">
                  <a:solidFill>
                    <a:schemeClr val="bg1"/>
                  </a:solidFill>
                  <a:latin typeface="Segoe UI" panose="020B0502040204020203" pitchFamily="34" charset="0"/>
                  <a:cs typeface="Segoe UI" panose="020B0502040204020203" pitchFamily="34" charset="0"/>
                </a:rPr>
                <a:t>Manfred Helber</a:t>
              </a:r>
            </a:p>
          </p:txBody>
        </p:sp>
        <p:pic>
          <p:nvPicPr>
            <p:cNvPr id="14" name="Grafik 13">
              <a:extLst>
                <a:ext uri="{FF2B5EF4-FFF2-40B4-BE49-F238E27FC236}">
                  <a16:creationId xmlns:a16="http://schemas.microsoft.com/office/drawing/2014/main" id="{485B1379-4BF2-4E8D-B19C-014168FE1902}"/>
                </a:ext>
              </a:extLst>
            </p:cNvPr>
            <p:cNvPicPr>
              <a:picLocks noChangeAspect="1"/>
            </p:cNvPicPr>
            <p:nvPr/>
          </p:nvPicPr>
          <p:blipFill rotWithShape="1">
            <a:blip r:embed="rId4">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pic>
        <p:nvPicPr>
          <p:cNvPr id="5" name="Grafik 4" descr="Ein Bild, das Text enthält.&#10;&#10;Automatisch generierte Beschreibung">
            <a:extLst>
              <a:ext uri="{FF2B5EF4-FFF2-40B4-BE49-F238E27FC236}">
                <a16:creationId xmlns:a16="http://schemas.microsoft.com/office/drawing/2014/main" id="{B174769F-7E05-4B3D-A668-D6A6FB206F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7435" y="1184877"/>
            <a:ext cx="6638925" cy="5229225"/>
          </a:xfrm>
          <a:prstGeom prst="rect">
            <a:avLst/>
          </a:prstGeom>
        </p:spPr>
      </p:pic>
    </p:spTree>
    <p:extLst>
      <p:ext uri="{BB962C8B-B14F-4D97-AF65-F5344CB8AC3E}">
        <p14:creationId xmlns:p14="http://schemas.microsoft.com/office/powerpoint/2010/main" val="1722754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6E30915-2BF1-4ABE-ADE6-E877399D3D90}"/>
              </a:ext>
            </a:extLst>
          </p:cNvPr>
          <p:cNvSpPr txBox="1"/>
          <p:nvPr/>
        </p:nvSpPr>
        <p:spPr>
          <a:xfrm>
            <a:off x="312666" y="235974"/>
            <a:ext cx="10119532" cy="461665"/>
          </a:xfrm>
          <a:prstGeom prst="rect">
            <a:avLst/>
          </a:prstGeom>
          <a:noFill/>
        </p:spPr>
        <p:txBody>
          <a:bodyPr wrap="square" rtlCol="0">
            <a:spAutoFit/>
          </a:bodyPr>
          <a:lstStyle/>
          <a:p>
            <a:r>
              <a:rPr lang="de-DE" sz="2400" b="1" dirty="0">
                <a:solidFill>
                  <a:srgbClr val="1E1F3D"/>
                </a:solidFill>
                <a:latin typeface="Segoe UI" panose="020B0502040204020203" pitchFamily="34" charset="0"/>
                <a:cs typeface="Segoe UI" panose="020B0502040204020203" pitchFamily="34" charset="0"/>
              </a:rPr>
              <a:t>In-Place Upgrade eines Hyper-V-Host auf Windows Server 2022</a:t>
            </a:r>
          </a:p>
        </p:txBody>
      </p:sp>
      <p:grpSp>
        <p:nvGrpSpPr>
          <p:cNvPr id="3" name="Gruppieren 2">
            <a:extLst>
              <a:ext uri="{FF2B5EF4-FFF2-40B4-BE49-F238E27FC236}">
                <a16:creationId xmlns:a16="http://schemas.microsoft.com/office/drawing/2014/main" id="{FC450B18-A0DF-4387-9A70-D556F519C21C}"/>
              </a:ext>
            </a:extLst>
          </p:cNvPr>
          <p:cNvGrpSpPr/>
          <p:nvPr/>
        </p:nvGrpSpPr>
        <p:grpSpPr>
          <a:xfrm>
            <a:off x="10432200" y="-1"/>
            <a:ext cx="1770236" cy="6869221"/>
            <a:chOff x="10432200" y="-1"/>
            <a:chExt cx="1770236" cy="6869221"/>
          </a:xfrm>
        </p:grpSpPr>
        <p:pic>
          <p:nvPicPr>
            <p:cNvPr id="10" name="Grafik 9">
              <a:extLst>
                <a:ext uri="{FF2B5EF4-FFF2-40B4-BE49-F238E27FC236}">
                  <a16:creationId xmlns:a16="http://schemas.microsoft.com/office/drawing/2014/main" id="{839A53DA-EC11-451C-AB6C-80E5630AED8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7" name="Textfeld 6">
              <a:extLst>
                <a:ext uri="{FF2B5EF4-FFF2-40B4-BE49-F238E27FC236}">
                  <a16:creationId xmlns:a16="http://schemas.microsoft.com/office/drawing/2014/main" id="{B4D39325-A112-497A-8924-8DFCE893FA56}"/>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lang="de-DE" sz="2400" b="1" kern="0" dirty="0">
                  <a:solidFill>
                    <a:srgbClr val="FFFFFF"/>
                  </a:solidFill>
                  <a:latin typeface="Segoe UI" panose="020B0502040204020203" pitchFamily="34" charset="0"/>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9" name="Grafik 8" descr="Ein Bild, das Buch enthält.&#10;&#10;Automatisch generierte Beschreibung">
              <a:extLst>
                <a:ext uri="{FF2B5EF4-FFF2-40B4-BE49-F238E27FC236}">
                  <a16:creationId xmlns:a16="http://schemas.microsoft.com/office/drawing/2014/main" id="{A33611BF-F113-458C-96E9-48556939FE71}"/>
                </a:ext>
              </a:extLst>
            </p:cNvPr>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11" name="Textfeld 10">
              <a:extLst>
                <a:ext uri="{FF2B5EF4-FFF2-40B4-BE49-F238E27FC236}">
                  <a16:creationId xmlns:a16="http://schemas.microsoft.com/office/drawing/2014/main" id="{63A5EDA7-DEFD-4F0C-9B4E-4EA808A04D0A}"/>
                </a:ext>
              </a:extLst>
            </p:cNvPr>
            <p:cNvSpPr txBox="1"/>
            <p:nvPr/>
          </p:nvSpPr>
          <p:spPr>
            <a:xfrm>
              <a:off x="10593790" y="5247559"/>
              <a:ext cx="1608646" cy="584775"/>
            </a:xfrm>
            <a:prstGeom prst="rect">
              <a:avLst/>
            </a:prstGeom>
            <a:noFill/>
          </p:spPr>
          <p:txBody>
            <a:bodyPr wrap="none" rtlCol="0">
              <a:spAutoFit/>
            </a:bodyPr>
            <a:lstStyle/>
            <a:p>
              <a:pPr algn="ctr"/>
              <a:r>
                <a:rPr lang="de-DE" sz="1600" dirty="0">
                  <a:solidFill>
                    <a:schemeClr val="bg1"/>
                  </a:solidFill>
                  <a:latin typeface="Segoe UI" panose="020B0502040204020203" pitchFamily="34" charset="0"/>
                  <a:cs typeface="Segoe UI" panose="020B0502040204020203" pitchFamily="34" charset="0"/>
                </a:rPr>
                <a:t>Von und mit</a:t>
              </a:r>
            </a:p>
            <a:p>
              <a:pPr algn="ctr"/>
              <a:r>
                <a:rPr lang="de-DE" sz="1600" dirty="0">
                  <a:solidFill>
                    <a:schemeClr val="bg1"/>
                  </a:solidFill>
                  <a:latin typeface="Segoe UI" panose="020B0502040204020203" pitchFamily="34" charset="0"/>
                  <a:cs typeface="Segoe UI" panose="020B0502040204020203" pitchFamily="34" charset="0"/>
                </a:rPr>
                <a:t>Manfred Helber</a:t>
              </a:r>
            </a:p>
          </p:txBody>
        </p:sp>
        <p:pic>
          <p:nvPicPr>
            <p:cNvPr id="14" name="Grafik 13">
              <a:extLst>
                <a:ext uri="{FF2B5EF4-FFF2-40B4-BE49-F238E27FC236}">
                  <a16:creationId xmlns:a16="http://schemas.microsoft.com/office/drawing/2014/main" id="{485B1379-4BF2-4E8D-B19C-014168FE1902}"/>
                </a:ext>
              </a:extLst>
            </p:cNvPr>
            <p:cNvPicPr>
              <a:picLocks noChangeAspect="1"/>
            </p:cNvPicPr>
            <p:nvPr/>
          </p:nvPicPr>
          <p:blipFill rotWithShape="1">
            <a:blip r:embed="rId4">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pic>
        <p:nvPicPr>
          <p:cNvPr id="5" name="Grafik 4" descr="Ein Bild, das Text enthält.&#10;&#10;Automatisch generierte Beschreibung">
            <a:extLst>
              <a:ext uri="{FF2B5EF4-FFF2-40B4-BE49-F238E27FC236}">
                <a16:creationId xmlns:a16="http://schemas.microsoft.com/office/drawing/2014/main" id="{34E903B4-CD5B-416F-B004-B4FA5E0113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867" y="1088948"/>
            <a:ext cx="6629400" cy="5248275"/>
          </a:xfrm>
          <a:prstGeom prst="rect">
            <a:avLst/>
          </a:prstGeom>
        </p:spPr>
      </p:pic>
    </p:spTree>
    <p:extLst>
      <p:ext uri="{BB962C8B-B14F-4D97-AF65-F5344CB8AC3E}">
        <p14:creationId xmlns:p14="http://schemas.microsoft.com/office/powerpoint/2010/main" val="1473142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6E30915-2BF1-4ABE-ADE6-E877399D3D90}"/>
              </a:ext>
            </a:extLst>
          </p:cNvPr>
          <p:cNvSpPr txBox="1"/>
          <p:nvPr/>
        </p:nvSpPr>
        <p:spPr>
          <a:xfrm>
            <a:off x="312666" y="235974"/>
            <a:ext cx="10119532" cy="461665"/>
          </a:xfrm>
          <a:prstGeom prst="rect">
            <a:avLst/>
          </a:prstGeom>
          <a:noFill/>
        </p:spPr>
        <p:txBody>
          <a:bodyPr wrap="square" rtlCol="0">
            <a:spAutoFit/>
          </a:bodyPr>
          <a:lstStyle/>
          <a:p>
            <a:r>
              <a:rPr lang="de-DE" sz="2400" b="1" dirty="0">
                <a:solidFill>
                  <a:srgbClr val="1E1F3D"/>
                </a:solidFill>
                <a:latin typeface="Segoe UI" panose="020B0502040204020203" pitchFamily="34" charset="0"/>
                <a:cs typeface="Segoe UI" panose="020B0502040204020203" pitchFamily="34" charset="0"/>
              </a:rPr>
              <a:t>In-Place Upgrade eines Hyper-V-Host auf Windows Server 2022</a:t>
            </a:r>
          </a:p>
        </p:txBody>
      </p:sp>
      <p:grpSp>
        <p:nvGrpSpPr>
          <p:cNvPr id="3" name="Gruppieren 2">
            <a:extLst>
              <a:ext uri="{FF2B5EF4-FFF2-40B4-BE49-F238E27FC236}">
                <a16:creationId xmlns:a16="http://schemas.microsoft.com/office/drawing/2014/main" id="{FC450B18-A0DF-4387-9A70-D556F519C21C}"/>
              </a:ext>
            </a:extLst>
          </p:cNvPr>
          <p:cNvGrpSpPr/>
          <p:nvPr/>
        </p:nvGrpSpPr>
        <p:grpSpPr>
          <a:xfrm>
            <a:off x="10432200" y="-1"/>
            <a:ext cx="1770236" cy="6869221"/>
            <a:chOff x="10432200" y="-1"/>
            <a:chExt cx="1770236" cy="6869221"/>
          </a:xfrm>
        </p:grpSpPr>
        <p:pic>
          <p:nvPicPr>
            <p:cNvPr id="10" name="Grafik 9">
              <a:extLst>
                <a:ext uri="{FF2B5EF4-FFF2-40B4-BE49-F238E27FC236}">
                  <a16:creationId xmlns:a16="http://schemas.microsoft.com/office/drawing/2014/main" id="{839A53DA-EC11-451C-AB6C-80E5630AED8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7" name="Textfeld 6">
              <a:extLst>
                <a:ext uri="{FF2B5EF4-FFF2-40B4-BE49-F238E27FC236}">
                  <a16:creationId xmlns:a16="http://schemas.microsoft.com/office/drawing/2014/main" id="{B4D39325-A112-497A-8924-8DFCE893FA56}"/>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lang="de-DE" sz="2400" b="1" kern="0" dirty="0">
                  <a:solidFill>
                    <a:srgbClr val="FFFFFF"/>
                  </a:solidFill>
                  <a:latin typeface="Segoe UI" panose="020B0502040204020203" pitchFamily="34" charset="0"/>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9" name="Grafik 8" descr="Ein Bild, das Buch enthält.&#10;&#10;Automatisch generierte Beschreibung">
              <a:extLst>
                <a:ext uri="{FF2B5EF4-FFF2-40B4-BE49-F238E27FC236}">
                  <a16:creationId xmlns:a16="http://schemas.microsoft.com/office/drawing/2014/main" id="{A33611BF-F113-458C-96E9-48556939FE71}"/>
                </a:ext>
              </a:extLst>
            </p:cNvPr>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11" name="Textfeld 10">
              <a:extLst>
                <a:ext uri="{FF2B5EF4-FFF2-40B4-BE49-F238E27FC236}">
                  <a16:creationId xmlns:a16="http://schemas.microsoft.com/office/drawing/2014/main" id="{63A5EDA7-DEFD-4F0C-9B4E-4EA808A04D0A}"/>
                </a:ext>
              </a:extLst>
            </p:cNvPr>
            <p:cNvSpPr txBox="1"/>
            <p:nvPr/>
          </p:nvSpPr>
          <p:spPr>
            <a:xfrm>
              <a:off x="10593790" y="5247559"/>
              <a:ext cx="1608646" cy="584775"/>
            </a:xfrm>
            <a:prstGeom prst="rect">
              <a:avLst/>
            </a:prstGeom>
            <a:noFill/>
          </p:spPr>
          <p:txBody>
            <a:bodyPr wrap="none" rtlCol="0">
              <a:spAutoFit/>
            </a:bodyPr>
            <a:lstStyle/>
            <a:p>
              <a:pPr algn="ctr"/>
              <a:r>
                <a:rPr lang="de-DE" sz="1600" dirty="0">
                  <a:solidFill>
                    <a:schemeClr val="bg1"/>
                  </a:solidFill>
                  <a:latin typeface="Segoe UI" panose="020B0502040204020203" pitchFamily="34" charset="0"/>
                  <a:cs typeface="Segoe UI" panose="020B0502040204020203" pitchFamily="34" charset="0"/>
                </a:rPr>
                <a:t>Von und mit</a:t>
              </a:r>
            </a:p>
            <a:p>
              <a:pPr algn="ctr"/>
              <a:r>
                <a:rPr lang="de-DE" sz="1600" dirty="0">
                  <a:solidFill>
                    <a:schemeClr val="bg1"/>
                  </a:solidFill>
                  <a:latin typeface="Segoe UI" panose="020B0502040204020203" pitchFamily="34" charset="0"/>
                  <a:cs typeface="Segoe UI" panose="020B0502040204020203" pitchFamily="34" charset="0"/>
                </a:rPr>
                <a:t>Manfred Helber</a:t>
              </a:r>
            </a:p>
          </p:txBody>
        </p:sp>
        <p:pic>
          <p:nvPicPr>
            <p:cNvPr id="14" name="Grafik 13">
              <a:extLst>
                <a:ext uri="{FF2B5EF4-FFF2-40B4-BE49-F238E27FC236}">
                  <a16:creationId xmlns:a16="http://schemas.microsoft.com/office/drawing/2014/main" id="{485B1379-4BF2-4E8D-B19C-014168FE1902}"/>
                </a:ext>
              </a:extLst>
            </p:cNvPr>
            <p:cNvPicPr>
              <a:picLocks noChangeAspect="1"/>
            </p:cNvPicPr>
            <p:nvPr/>
          </p:nvPicPr>
          <p:blipFill rotWithShape="1">
            <a:blip r:embed="rId4">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pic>
        <p:nvPicPr>
          <p:cNvPr id="5" name="Grafik 4" descr="Ein Bild, das Text enthält.&#10;&#10;Automatisch generierte Beschreibung">
            <a:extLst>
              <a:ext uri="{FF2B5EF4-FFF2-40B4-BE49-F238E27FC236}">
                <a16:creationId xmlns:a16="http://schemas.microsoft.com/office/drawing/2014/main" id="{F7FD5AD0-AA0C-4817-88ED-25499E2D46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7097" y="1023337"/>
            <a:ext cx="6619875" cy="5219700"/>
          </a:xfrm>
          <a:prstGeom prst="rect">
            <a:avLst/>
          </a:prstGeom>
        </p:spPr>
      </p:pic>
    </p:spTree>
    <p:extLst>
      <p:ext uri="{BB962C8B-B14F-4D97-AF65-F5344CB8AC3E}">
        <p14:creationId xmlns:p14="http://schemas.microsoft.com/office/powerpoint/2010/main" val="23980811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6E30915-2BF1-4ABE-ADE6-E877399D3D90}"/>
              </a:ext>
            </a:extLst>
          </p:cNvPr>
          <p:cNvSpPr txBox="1"/>
          <p:nvPr/>
        </p:nvSpPr>
        <p:spPr>
          <a:xfrm>
            <a:off x="312666" y="235974"/>
            <a:ext cx="10119532" cy="461665"/>
          </a:xfrm>
          <a:prstGeom prst="rect">
            <a:avLst/>
          </a:prstGeom>
          <a:noFill/>
        </p:spPr>
        <p:txBody>
          <a:bodyPr wrap="square" rtlCol="0">
            <a:spAutoFit/>
          </a:bodyPr>
          <a:lstStyle/>
          <a:p>
            <a:r>
              <a:rPr lang="de-DE" sz="2400" b="1" dirty="0">
                <a:solidFill>
                  <a:srgbClr val="1E1F3D"/>
                </a:solidFill>
                <a:latin typeface="Segoe UI" panose="020B0502040204020203" pitchFamily="34" charset="0"/>
                <a:cs typeface="Segoe UI" panose="020B0502040204020203" pitchFamily="34" charset="0"/>
              </a:rPr>
              <a:t>In-Place Upgrade eines Hyper-V-Host auf Windows Server 2022</a:t>
            </a:r>
          </a:p>
        </p:txBody>
      </p:sp>
      <p:grpSp>
        <p:nvGrpSpPr>
          <p:cNvPr id="3" name="Gruppieren 2">
            <a:extLst>
              <a:ext uri="{FF2B5EF4-FFF2-40B4-BE49-F238E27FC236}">
                <a16:creationId xmlns:a16="http://schemas.microsoft.com/office/drawing/2014/main" id="{FC450B18-A0DF-4387-9A70-D556F519C21C}"/>
              </a:ext>
            </a:extLst>
          </p:cNvPr>
          <p:cNvGrpSpPr/>
          <p:nvPr/>
        </p:nvGrpSpPr>
        <p:grpSpPr>
          <a:xfrm>
            <a:off x="10432200" y="-1"/>
            <a:ext cx="1770236" cy="6869221"/>
            <a:chOff x="10432200" y="-1"/>
            <a:chExt cx="1770236" cy="6869221"/>
          </a:xfrm>
        </p:grpSpPr>
        <p:pic>
          <p:nvPicPr>
            <p:cNvPr id="10" name="Grafik 9">
              <a:extLst>
                <a:ext uri="{FF2B5EF4-FFF2-40B4-BE49-F238E27FC236}">
                  <a16:creationId xmlns:a16="http://schemas.microsoft.com/office/drawing/2014/main" id="{839A53DA-EC11-451C-AB6C-80E5630AED8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7" name="Textfeld 6">
              <a:extLst>
                <a:ext uri="{FF2B5EF4-FFF2-40B4-BE49-F238E27FC236}">
                  <a16:creationId xmlns:a16="http://schemas.microsoft.com/office/drawing/2014/main" id="{B4D39325-A112-497A-8924-8DFCE893FA56}"/>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lang="de-DE" sz="2400" b="1" kern="0" dirty="0">
                  <a:solidFill>
                    <a:srgbClr val="FFFFFF"/>
                  </a:solidFill>
                  <a:latin typeface="Segoe UI" panose="020B0502040204020203" pitchFamily="34" charset="0"/>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9" name="Grafik 8" descr="Ein Bild, das Buch enthält.&#10;&#10;Automatisch generierte Beschreibung">
              <a:extLst>
                <a:ext uri="{FF2B5EF4-FFF2-40B4-BE49-F238E27FC236}">
                  <a16:creationId xmlns:a16="http://schemas.microsoft.com/office/drawing/2014/main" id="{A33611BF-F113-458C-96E9-48556939FE71}"/>
                </a:ext>
              </a:extLst>
            </p:cNvPr>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11" name="Textfeld 10">
              <a:extLst>
                <a:ext uri="{FF2B5EF4-FFF2-40B4-BE49-F238E27FC236}">
                  <a16:creationId xmlns:a16="http://schemas.microsoft.com/office/drawing/2014/main" id="{63A5EDA7-DEFD-4F0C-9B4E-4EA808A04D0A}"/>
                </a:ext>
              </a:extLst>
            </p:cNvPr>
            <p:cNvSpPr txBox="1"/>
            <p:nvPr/>
          </p:nvSpPr>
          <p:spPr>
            <a:xfrm>
              <a:off x="10593790" y="5247559"/>
              <a:ext cx="1608646" cy="584775"/>
            </a:xfrm>
            <a:prstGeom prst="rect">
              <a:avLst/>
            </a:prstGeom>
            <a:noFill/>
          </p:spPr>
          <p:txBody>
            <a:bodyPr wrap="none" rtlCol="0">
              <a:spAutoFit/>
            </a:bodyPr>
            <a:lstStyle/>
            <a:p>
              <a:pPr algn="ctr"/>
              <a:r>
                <a:rPr lang="de-DE" sz="1600" dirty="0">
                  <a:solidFill>
                    <a:schemeClr val="bg1"/>
                  </a:solidFill>
                  <a:latin typeface="Segoe UI" panose="020B0502040204020203" pitchFamily="34" charset="0"/>
                  <a:cs typeface="Segoe UI" panose="020B0502040204020203" pitchFamily="34" charset="0"/>
                </a:rPr>
                <a:t>Von und mit</a:t>
              </a:r>
            </a:p>
            <a:p>
              <a:pPr algn="ctr"/>
              <a:r>
                <a:rPr lang="de-DE" sz="1600" dirty="0">
                  <a:solidFill>
                    <a:schemeClr val="bg1"/>
                  </a:solidFill>
                  <a:latin typeface="Segoe UI" panose="020B0502040204020203" pitchFamily="34" charset="0"/>
                  <a:cs typeface="Segoe UI" panose="020B0502040204020203" pitchFamily="34" charset="0"/>
                </a:rPr>
                <a:t>Manfred Helber</a:t>
              </a:r>
            </a:p>
          </p:txBody>
        </p:sp>
        <p:pic>
          <p:nvPicPr>
            <p:cNvPr id="14" name="Grafik 13">
              <a:extLst>
                <a:ext uri="{FF2B5EF4-FFF2-40B4-BE49-F238E27FC236}">
                  <a16:creationId xmlns:a16="http://schemas.microsoft.com/office/drawing/2014/main" id="{485B1379-4BF2-4E8D-B19C-014168FE1902}"/>
                </a:ext>
              </a:extLst>
            </p:cNvPr>
            <p:cNvPicPr>
              <a:picLocks noChangeAspect="1"/>
            </p:cNvPicPr>
            <p:nvPr/>
          </p:nvPicPr>
          <p:blipFill rotWithShape="1">
            <a:blip r:embed="rId4">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pic>
        <p:nvPicPr>
          <p:cNvPr id="5" name="Grafik 4" descr="Ein Bild, das Text enthält.&#10;&#10;Automatisch generierte Beschreibung">
            <a:extLst>
              <a:ext uri="{FF2B5EF4-FFF2-40B4-BE49-F238E27FC236}">
                <a16:creationId xmlns:a16="http://schemas.microsoft.com/office/drawing/2014/main" id="{A76C794D-0A1D-4D03-8E19-AFC72FA369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932" y="1049969"/>
            <a:ext cx="6648450" cy="5219700"/>
          </a:xfrm>
          <a:prstGeom prst="rect">
            <a:avLst/>
          </a:prstGeom>
        </p:spPr>
      </p:pic>
    </p:spTree>
    <p:extLst>
      <p:ext uri="{BB962C8B-B14F-4D97-AF65-F5344CB8AC3E}">
        <p14:creationId xmlns:p14="http://schemas.microsoft.com/office/powerpoint/2010/main" val="24463574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6E30915-2BF1-4ABE-ADE6-E877399D3D90}"/>
              </a:ext>
            </a:extLst>
          </p:cNvPr>
          <p:cNvSpPr txBox="1"/>
          <p:nvPr/>
        </p:nvSpPr>
        <p:spPr>
          <a:xfrm>
            <a:off x="312666" y="235974"/>
            <a:ext cx="10119532" cy="461665"/>
          </a:xfrm>
          <a:prstGeom prst="rect">
            <a:avLst/>
          </a:prstGeom>
          <a:noFill/>
        </p:spPr>
        <p:txBody>
          <a:bodyPr wrap="square" rtlCol="0">
            <a:spAutoFit/>
          </a:bodyPr>
          <a:lstStyle/>
          <a:p>
            <a:r>
              <a:rPr lang="de-DE" sz="2400" b="1" dirty="0">
                <a:solidFill>
                  <a:srgbClr val="1E1F3D"/>
                </a:solidFill>
                <a:latin typeface="Segoe UI" panose="020B0502040204020203" pitchFamily="34" charset="0"/>
                <a:cs typeface="Segoe UI" panose="020B0502040204020203" pitchFamily="34" charset="0"/>
              </a:rPr>
              <a:t>In-Place Upgrade eines Hyper-V-Host auf Windows Server 2022</a:t>
            </a:r>
          </a:p>
        </p:txBody>
      </p:sp>
      <p:grpSp>
        <p:nvGrpSpPr>
          <p:cNvPr id="3" name="Gruppieren 2">
            <a:extLst>
              <a:ext uri="{FF2B5EF4-FFF2-40B4-BE49-F238E27FC236}">
                <a16:creationId xmlns:a16="http://schemas.microsoft.com/office/drawing/2014/main" id="{FC450B18-A0DF-4387-9A70-D556F519C21C}"/>
              </a:ext>
            </a:extLst>
          </p:cNvPr>
          <p:cNvGrpSpPr/>
          <p:nvPr/>
        </p:nvGrpSpPr>
        <p:grpSpPr>
          <a:xfrm>
            <a:off x="10432200" y="-1"/>
            <a:ext cx="1770236" cy="6869221"/>
            <a:chOff x="10432200" y="-1"/>
            <a:chExt cx="1770236" cy="6869221"/>
          </a:xfrm>
        </p:grpSpPr>
        <p:pic>
          <p:nvPicPr>
            <p:cNvPr id="10" name="Grafik 9">
              <a:extLst>
                <a:ext uri="{FF2B5EF4-FFF2-40B4-BE49-F238E27FC236}">
                  <a16:creationId xmlns:a16="http://schemas.microsoft.com/office/drawing/2014/main" id="{839A53DA-EC11-451C-AB6C-80E5630AED8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7" name="Textfeld 6">
              <a:extLst>
                <a:ext uri="{FF2B5EF4-FFF2-40B4-BE49-F238E27FC236}">
                  <a16:creationId xmlns:a16="http://schemas.microsoft.com/office/drawing/2014/main" id="{B4D39325-A112-497A-8924-8DFCE893FA56}"/>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lang="de-DE" sz="2400" b="1" kern="0" dirty="0">
                  <a:solidFill>
                    <a:srgbClr val="FFFFFF"/>
                  </a:solidFill>
                  <a:latin typeface="Segoe UI" panose="020B0502040204020203" pitchFamily="34" charset="0"/>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9" name="Grafik 8" descr="Ein Bild, das Buch enthält.&#10;&#10;Automatisch generierte Beschreibung">
              <a:extLst>
                <a:ext uri="{FF2B5EF4-FFF2-40B4-BE49-F238E27FC236}">
                  <a16:creationId xmlns:a16="http://schemas.microsoft.com/office/drawing/2014/main" id="{A33611BF-F113-458C-96E9-48556939FE71}"/>
                </a:ext>
              </a:extLst>
            </p:cNvPr>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11" name="Textfeld 10">
              <a:extLst>
                <a:ext uri="{FF2B5EF4-FFF2-40B4-BE49-F238E27FC236}">
                  <a16:creationId xmlns:a16="http://schemas.microsoft.com/office/drawing/2014/main" id="{63A5EDA7-DEFD-4F0C-9B4E-4EA808A04D0A}"/>
                </a:ext>
              </a:extLst>
            </p:cNvPr>
            <p:cNvSpPr txBox="1"/>
            <p:nvPr/>
          </p:nvSpPr>
          <p:spPr>
            <a:xfrm>
              <a:off x="10593790" y="5247559"/>
              <a:ext cx="1608646" cy="584775"/>
            </a:xfrm>
            <a:prstGeom prst="rect">
              <a:avLst/>
            </a:prstGeom>
            <a:noFill/>
          </p:spPr>
          <p:txBody>
            <a:bodyPr wrap="none" rtlCol="0">
              <a:spAutoFit/>
            </a:bodyPr>
            <a:lstStyle/>
            <a:p>
              <a:pPr algn="ctr"/>
              <a:r>
                <a:rPr lang="de-DE" sz="1600" dirty="0">
                  <a:solidFill>
                    <a:schemeClr val="bg1"/>
                  </a:solidFill>
                  <a:latin typeface="Segoe UI" panose="020B0502040204020203" pitchFamily="34" charset="0"/>
                  <a:cs typeface="Segoe UI" panose="020B0502040204020203" pitchFamily="34" charset="0"/>
                </a:rPr>
                <a:t>Von und mit</a:t>
              </a:r>
            </a:p>
            <a:p>
              <a:pPr algn="ctr"/>
              <a:r>
                <a:rPr lang="de-DE" sz="1600" dirty="0">
                  <a:solidFill>
                    <a:schemeClr val="bg1"/>
                  </a:solidFill>
                  <a:latin typeface="Segoe UI" panose="020B0502040204020203" pitchFamily="34" charset="0"/>
                  <a:cs typeface="Segoe UI" panose="020B0502040204020203" pitchFamily="34" charset="0"/>
                </a:rPr>
                <a:t>Manfred Helber</a:t>
              </a:r>
            </a:p>
          </p:txBody>
        </p:sp>
        <p:pic>
          <p:nvPicPr>
            <p:cNvPr id="14" name="Grafik 13">
              <a:extLst>
                <a:ext uri="{FF2B5EF4-FFF2-40B4-BE49-F238E27FC236}">
                  <a16:creationId xmlns:a16="http://schemas.microsoft.com/office/drawing/2014/main" id="{485B1379-4BF2-4E8D-B19C-014168FE1902}"/>
                </a:ext>
              </a:extLst>
            </p:cNvPr>
            <p:cNvPicPr>
              <a:picLocks noChangeAspect="1"/>
            </p:cNvPicPr>
            <p:nvPr/>
          </p:nvPicPr>
          <p:blipFill rotWithShape="1">
            <a:blip r:embed="rId4">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pic>
        <p:nvPicPr>
          <p:cNvPr id="5" name="Grafik 4" descr="Ein Bild, das Text enthält.&#10;&#10;Automatisch generierte Beschreibung">
            <a:extLst>
              <a:ext uri="{FF2B5EF4-FFF2-40B4-BE49-F238E27FC236}">
                <a16:creationId xmlns:a16="http://schemas.microsoft.com/office/drawing/2014/main" id="{BF8A397B-6189-4F66-85B3-68F702F8C2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5594" y="1171606"/>
            <a:ext cx="6638925" cy="5257800"/>
          </a:xfrm>
          <a:prstGeom prst="rect">
            <a:avLst/>
          </a:prstGeom>
        </p:spPr>
      </p:pic>
    </p:spTree>
    <p:extLst>
      <p:ext uri="{BB962C8B-B14F-4D97-AF65-F5344CB8AC3E}">
        <p14:creationId xmlns:p14="http://schemas.microsoft.com/office/powerpoint/2010/main" val="99039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6E30915-2BF1-4ABE-ADE6-E877399D3D90}"/>
              </a:ext>
            </a:extLst>
          </p:cNvPr>
          <p:cNvSpPr txBox="1"/>
          <p:nvPr/>
        </p:nvSpPr>
        <p:spPr>
          <a:xfrm>
            <a:off x="312666" y="235974"/>
            <a:ext cx="10119532" cy="461665"/>
          </a:xfrm>
          <a:prstGeom prst="rect">
            <a:avLst/>
          </a:prstGeom>
          <a:noFill/>
        </p:spPr>
        <p:txBody>
          <a:bodyPr wrap="square" rtlCol="0">
            <a:spAutoFit/>
          </a:bodyPr>
          <a:lstStyle/>
          <a:p>
            <a:r>
              <a:rPr lang="de-DE" sz="2400" b="1" dirty="0">
                <a:solidFill>
                  <a:srgbClr val="1E1F3D"/>
                </a:solidFill>
                <a:latin typeface="Segoe UI" panose="020B0502040204020203" pitchFamily="34" charset="0"/>
                <a:cs typeface="Segoe UI" panose="020B0502040204020203" pitchFamily="34" charset="0"/>
              </a:rPr>
              <a:t>In-Place Upgrade eines Hyper-V-Host auf Windows Server 2022</a:t>
            </a:r>
          </a:p>
        </p:txBody>
      </p:sp>
      <p:grpSp>
        <p:nvGrpSpPr>
          <p:cNvPr id="3" name="Gruppieren 2">
            <a:extLst>
              <a:ext uri="{FF2B5EF4-FFF2-40B4-BE49-F238E27FC236}">
                <a16:creationId xmlns:a16="http://schemas.microsoft.com/office/drawing/2014/main" id="{FC450B18-A0DF-4387-9A70-D556F519C21C}"/>
              </a:ext>
            </a:extLst>
          </p:cNvPr>
          <p:cNvGrpSpPr/>
          <p:nvPr/>
        </p:nvGrpSpPr>
        <p:grpSpPr>
          <a:xfrm>
            <a:off x="10432200" y="-1"/>
            <a:ext cx="1770236" cy="6869221"/>
            <a:chOff x="10432200" y="-1"/>
            <a:chExt cx="1770236" cy="6869221"/>
          </a:xfrm>
        </p:grpSpPr>
        <p:pic>
          <p:nvPicPr>
            <p:cNvPr id="10" name="Grafik 9">
              <a:extLst>
                <a:ext uri="{FF2B5EF4-FFF2-40B4-BE49-F238E27FC236}">
                  <a16:creationId xmlns:a16="http://schemas.microsoft.com/office/drawing/2014/main" id="{839A53DA-EC11-451C-AB6C-80E5630AED8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7" name="Textfeld 6">
              <a:extLst>
                <a:ext uri="{FF2B5EF4-FFF2-40B4-BE49-F238E27FC236}">
                  <a16:creationId xmlns:a16="http://schemas.microsoft.com/office/drawing/2014/main" id="{B4D39325-A112-497A-8924-8DFCE893FA56}"/>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lang="de-DE" sz="2400" b="1" kern="0" dirty="0">
                  <a:solidFill>
                    <a:srgbClr val="FFFFFF"/>
                  </a:solidFill>
                  <a:latin typeface="Segoe UI" panose="020B0502040204020203" pitchFamily="34" charset="0"/>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9" name="Grafik 8" descr="Ein Bild, das Buch enthält.&#10;&#10;Automatisch generierte Beschreibung">
              <a:extLst>
                <a:ext uri="{FF2B5EF4-FFF2-40B4-BE49-F238E27FC236}">
                  <a16:creationId xmlns:a16="http://schemas.microsoft.com/office/drawing/2014/main" id="{A33611BF-F113-458C-96E9-48556939FE71}"/>
                </a:ext>
              </a:extLst>
            </p:cNvPr>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11" name="Textfeld 10">
              <a:extLst>
                <a:ext uri="{FF2B5EF4-FFF2-40B4-BE49-F238E27FC236}">
                  <a16:creationId xmlns:a16="http://schemas.microsoft.com/office/drawing/2014/main" id="{63A5EDA7-DEFD-4F0C-9B4E-4EA808A04D0A}"/>
                </a:ext>
              </a:extLst>
            </p:cNvPr>
            <p:cNvSpPr txBox="1"/>
            <p:nvPr/>
          </p:nvSpPr>
          <p:spPr>
            <a:xfrm>
              <a:off x="10593790" y="5247559"/>
              <a:ext cx="1608646" cy="584775"/>
            </a:xfrm>
            <a:prstGeom prst="rect">
              <a:avLst/>
            </a:prstGeom>
            <a:noFill/>
          </p:spPr>
          <p:txBody>
            <a:bodyPr wrap="none" rtlCol="0">
              <a:spAutoFit/>
            </a:bodyPr>
            <a:lstStyle/>
            <a:p>
              <a:pPr algn="ctr"/>
              <a:r>
                <a:rPr lang="de-DE" sz="1600" dirty="0">
                  <a:solidFill>
                    <a:schemeClr val="bg1"/>
                  </a:solidFill>
                  <a:latin typeface="Segoe UI" panose="020B0502040204020203" pitchFamily="34" charset="0"/>
                  <a:cs typeface="Segoe UI" panose="020B0502040204020203" pitchFamily="34" charset="0"/>
                </a:rPr>
                <a:t>Von und mit</a:t>
              </a:r>
            </a:p>
            <a:p>
              <a:pPr algn="ctr"/>
              <a:r>
                <a:rPr lang="de-DE" sz="1600" dirty="0">
                  <a:solidFill>
                    <a:schemeClr val="bg1"/>
                  </a:solidFill>
                  <a:latin typeface="Segoe UI" panose="020B0502040204020203" pitchFamily="34" charset="0"/>
                  <a:cs typeface="Segoe UI" panose="020B0502040204020203" pitchFamily="34" charset="0"/>
                </a:rPr>
                <a:t>Manfred Helber</a:t>
              </a:r>
            </a:p>
          </p:txBody>
        </p:sp>
        <p:pic>
          <p:nvPicPr>
            <p:cNvPr id="14" name="Grafik 13">
              <a:extLst>
                <a:ext uri="{FF2B5EF4-FFF2-40B4-BE49-F238E27FC236}">
                  <a16:creationId xmlns:a16="http://schemas.microsoft.com/office/drawing/2014/main" id="{485B1379-4BF2-4E8D-B19C-014168FE1902}"/>
                </a:ext>
              </a:extLst>
            </p:cNvPr>
            <p:cNvPicPr>
              <a:picLocks noChangeAspect="1"/>
            </p:cNvPicPr>
            <p:nvPr/>
          </p:nvPicPr>
          <p:blipFill rotWithShape="1">
            <a:blip r:embed="rId4">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pic>
        <p:nvPicPr>
          <p:cNvPr id="5" name="Grafik 4" descr="Ein Bild, das Text enthält.&#10;&#10;Automatisch generierte Beschreibung">
            <a:extLst>
              <a:ext uri="{FF2B5EF4-FFF2-40B4-BE49-F238E27FC236}">
                <a16:creationId xmlns:a16="http://schemas.microsoft.com/office/drawing/2014/main" id="{4C8E635D-8BB1-4167-9BEE-635FD8B7D7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3794" y="926736"/>
            <a:ext cx="6619875" cy="5238750"/>
          </a:xfrm>
          <a:prstGeom prst="rect">
            <a:avLst/>
          </a:prstGeom>
        </p:spPr>
      </p:pic>
    </p:spTree>
    <p:extLst>
      <p:ext uri="{BB962C8B-B14F-4D97-AF65-F5344CB8AC3E}">
        <p14:creationId xmlns:p14="http://schemas.microsoft.com/office/powerpoint/2010/main" val="3671386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6E30915-2BF1-4ABE-ADE6-E877399D3D90}"/>
              </a:ext>
            </a:extLst>
          </p:cNvPr>
          <p:cNvSpPr txBox="1"/>
          <p:nvPr/>
        </p:nvSpPr>
        <p:spPr>
          <a:xfrm>
            <a:off x="312666" y="235974"/>
            <a:ext cx="10119532" cy="461665"/>
          </a:xfrm>
          <a:prstGeom prst="rect">
            <a:avLst/>
          </a:prstGeom>
          <a:noFill/>
        </p:spPr>
        <p:txBody>
          <a:bodyPr wrap="square" rtlCol="0">
            <a:spAutoFit/>
          </a:bodyPr>
          <a:lstStyle/>
          <a:p>
            <a:r>
              <a:rPr lang="de-DE" sz="2400" b="1" dirty="0">
                <a:solidFill>
                  <a:srgbClr val="1E1F3D"/>
                </a:solidFill>
                <a:latin typeface="Segoe UI" panose="020B0502040204020203" pitchFamily="34" charset="0"/>
                <a:cs typeface="Segoe UI" panose="020B0502040204020203" pitchFamily="34" charset="0"/>
              </a:rPr>
              <a:t>In-Place Upgrade eines Hyper-V-Host auf Windows Server 2022</a:t>
            </a:r>
          </a:p>
        </p:txBody>
      </p:sp>
      <p:grpSp>
        <p:nvGrpSpPr>
          <p:cNvPr id="3" name="Gruppieren 2">
            <a:extLst>
              <a:ext uri="{FF2B5EF4-FFF2-40B4-BE49-F238E27FC236}">
                <a16:creationId xmlns:a16="http://schemas.microsoft.com/office/drawing/2014/main" id="{FC450B18-A0DF-4387-9A70-D556F519C21C}"/>
              </a:ext>
            </a:extLst>
          </p:cNvPr>
          <p:cNvGrpSpPr/>
          <p:nvPr/>
        </p:nvGrpSpPr>
        <p:grpSpPr>
          <a:xfrm>
            <a:off x="10432200" y="-1"/>
            <a:ext cx="1770236" cy="6869221"/>
            <a:chOff x="10432200" y="-1"/>
            <a:chExt cx="1770236" cy="6869221"/>
          </a:xfrm>
        </p:grpSpPr>
        <p:pic>
          <p:nvPicPr>
            <p:cNvPr id="10" name="Grafik 9">
              <a:extLst>
                <a:ext uri="{FF2B5EF4-FFF2-40B4-BE49-F238E27FC236}">
                  <a16:creationId xmlns:a16="http://schemas.microsoft.com/office/drawing/2014/main" id="{839A53DA-EC11-451C-AB6C-80E5630AED8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7" name="Textfeld 6">
              <a:extLst>
                <a:ext uri="{FF2B5EF4-FFF2-40B4-BE49-F238E27FC236}">
                  <a16:creationId xmlns:a16="http://schemas.microsoft.com/office/drawing/2014/main" id="{B4D39325-A112-497A-8924-8DFCE893FA56}"/>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lang="de-DE" sz="2400" b="1" kern="0" dirty="0">
                  <a:solidFill>
                    <a:srgbClr val="FFFFFF"/>
                  </a:solidFill>
                  <a:latin typeface="Segoe UI" panose="020B0502040204020203" pitchFamily="34" charset="0"/>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9" name="Grafik 8" descr="Ein Bild, das Buch enthält.&#10;&#10;Automatisch generierte Beschreibung">
              <a:extLst>
                <a:ext uri="{FF2B5EF4-FFF2-40B4-BE49-F238E27FC236}">
                  <a16:creationId xmlns:a16="http://schemas.microsoft.com/office/drawing/2014/main" id="{A33611BF-F113-458C-96E9-48556939FE71}"/>
                </a:ext>
              </a:extLst>
            </p:cNvPr>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11" name="Textfeld 10">
              <a:extLst>
                <a:ext uri="{FF2B5EF4-FFF2-40B4-BE49-F238E27FC236}">
                  <a16:creationId xmlns:a16="http://schemas.microsoft.com/office/drawing/2014/main" id="{63A5EDA7-DEFD-4F0C-9B4E-4EA808A04D0A}"/>
                </a:ext>
              </a:extLst>
            </p:cNvPr>
            <p:cNvSpPr txBox="1"/>
            <p:nvPr/>
          </p:nvSpPr>
          <p:spPr>
            <a:xfrm>
              <a:off x="10593790" y="5247559"/>
              <a:ext cx="1608646" cy="584775"/>
            </a:xfrm>
            <a:prstGeom prst="rect">
              <a:avLst/>
            </a:prstGeom>
            <a:noFill/>
          </p:spPr>
          <p:txBody>
            <a:bodyPr wrap="none" rtlCol="0">
              <a:spAutoFit/>
            </a:bodyPr>
            <a:lstStyle/>
            <a:p>
              <a:pPr algn="ctr"/>
              <a:r>
                <a:rPr lang="de-DE" sz="1600" dirty="0">
                  <a:solidFill>
                    <a:schemeClr val="bg1"/>
                  </a:solidFill>
                  <a:latin typeface="Segoe UI" panose="020B0502040204020203" pitchFamily="34" charset="0"/>
                  <a:cs typeface="Segoe UI" panose="020B0502040204020203" pitchFamily="34" charset="0"/>
                </a:rPr>
                <a:t>Von und mit</a:t>
              </a:r>
            </a:p>
            <a:p>
              <a:pPr algn="ctr"/>
              <a:r>
                <a:rPr lang="de-DE" sz="1600" dirty="0">
                  <a:solidFill>
                    <a:schemeClr val="bg1"/>
                  </a:solidFill>
                  <a:latin typeface="Segoe UI" panose="020B0502040204020203" pitchFamily="34" charset="0"/>
                  <a:cs typeface="Segoe UI" panose="020B0502040204020203" pitchFamily="34" charset="0"/>
                </a:rPr>
                <a:t>Manfred Helber</a:t>
              </a:r>
            </a:p>
          </p:txBody>
        </p:sp>
        <p:pic>
          <p:nvPicPr>
            <p:cNvPr id="14" name="Grafik 13">
              <a:extLst>
                <a:ext uri="{FF2B5EF4-FFF2-40B4-BE49-F238E27FC236}">
                  <a16:creationId xmlns:a16="http://schemas.microsoft.com/office/drawing/2014/main" id="{485B1379-4BF2-4E8D-B19C-014168FE1902}"/>
                </a:ext>
              </a:extLst>
            </p:cNvPr>
            <p:cNvPicPr>
              <a:picLocks noChangeAspect="1"/>
            </p:cNvPicPr>
            <p:nvPr/>
          </p:nvPicPr>
          <p:blipFill rotWithShape="1">
            <a:blip r:embed="rId4">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pic>
        <p:nvPicPr>
          <p:cNvPr id="8" name="Grafik 7" descr="Ein Bild, das Text enthält.&#10;&#10;Automatisch generierte Beschreibung">
            <a:extLst>
              <a:ext uri="{FF2B5EF4-FFF2-40B4-BE49-F238E27FC236}">
                <a16:creationId xmlns:a16="http://schemas.microsoft.com/office/drawing/2014/main" id="{240B49CF-1FA5-4BF8-A843-F84B438FED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777" y="1071839"/>
            <a:ext cx="6638925" cy="5229225"/>
          </a:xfrm>
          <a:prstGeom prst="rect">
            <a:avLst/>
          </a:prstGeom>
        </p:spPr>
      </p:pic>
    </p:spTree>
    <p:extLst>
      <p:ext uri="{BB962C8B-B14F-4D97-AF65-F5344CB8AC3E}">
        <p14:creationId xmlns:p14="http://schemas.microsoft.com/office/powerpoint/2010/main" val="3691560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6E30915-2BF1-4ABE-ADE6-E877399D3D90}"/>
              </a:ext>
            </a:extLst>
          </p:cNvPr>
          <p:cNvSpPr txBox="1"/>
          <p:nvPr/>
        </p:nvSpPr>
        <p:spPr>
          <a:xfrm>
            <a:off x="312666" y="235974"/>
            <a:ext cx="10119532" cy="461665"/>
          </a:xfrm>
          <a:prstGeom prst="rect">
            <a:avLst/>
          </a:prstGeom>
          <a:noFill/>
        </p:spPr>
        <p:txBody>
          <a:bodyPr wrap="square" rtlCol="0">
            <a:spAutoFit/>
          </a:bodyPr>
          <a:lstStyle/>
          <a:p>
            <a:r>
              <a:rPr lang="de-DE" sz="2400" b="1" dirty="0">
                <a:solidFill>
                  <a:srgbClr val="1E1F3D"/>
                </a:solidFill>
                <a:latin typeface="Segoe UI" panose="020B0502040204020203" pitchFamily="34" charset="0"/>
                <a:cs typeface="Segoe UI" panose="020B0502040204020203" pitchFamily="34" charset="0"/>
              </a:rPr>
              <a:t>In-Place Upgrade eines Hyper-V-Host auf Windows Server 2022</a:t>
            </a:r>
          </a:p>
        </p:txBody>
      </p:sp>
      <p:grpSp>
        <p:nvGrpSpPr>
          <p:cNvPr id="3" name="Gruppieren 2">
            <a:extLst>
              <a:ext uri="{FF2B5EF4-FFF2-40B4-BE49-F238E27FC236}">
                <a16:creationId xmlns:a16="http://schemas.microsoft.com/office/drawing/2014/main" id="{FC450B18-A0DF-4387-9A70-D556F519C21C}"/>
              </a:ext>
            </a:extLst>
          </p:cNvPr>
          <p:cNvGrpSpPr/>
          <p:nvPr/>
        </p:nvGrpSpPr>
        <p:grpSpPr>
          <a:xfrm>
            <a:off x="10432200" y="-1"/>
            <a:ext cx="1770236" cy="6869221"/>
            <a:chOff x="10432200" y="-1"/>
            <a:chExt cx="1770236" cy="6869221"/>
          </a:xfrm>
        </p:grpSpPr>
        <p:pic>
          <p:nvPicPr>
            <p:cNvPr id="10" name="Grafik 9">
              <a:extLst>
                <a:ext uri="{FF2B5EF4-FFF2-40B4-BE49-F238E27FC236}">
                  <a16:creationId xmlns:a16="http://schemas.microsoft.com/office/drawing/2014/main" id="{839A53DA-EC11-451C-AB6C-80E5630AED8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7" name="Textfeld 6">
              <a:extLst>
                <a:ext uri="{FF2B5EF4-FFF2-40B4-BE49-F238E27FC236}">
                  <a16:creationId xmlns:a16="http://schemas.microsoft.com/office/drawing/2014/main" id="{B4D39325-A112-497A-8924-8DFCE893FA56}"/>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lang="de-DE" sz="2400" b="1" kern="0" dirty="0">
                  <a:solidFill>
                    <a:srgbClr val="FFFFFF"/>
                  </a:solidFill>
                  <a:latin typeface="Segoe UI" panose="020B0502040204020203" pitchFamily="34" charset="0"/>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9" name="Grafik 8" descr="Ein Bild, das Buch enthält.&#10;&#10;Automatisch generierte Beschreibung">
              <a:extLst>
                <a:ext uri="{FF2B5EF4-FFF2-40B4-BE49-F238E27FC236}">
                  <a16:creationId xmlns:a16="http://schemas.microsoft.com/office/drawing/2014/main" id="{A33611BF-F113-458C-96E9-48556939FE71}"/>
                </a:ext>
              </a:extLst>
            </p:cNvPr>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11" name="Textfeld 10">
              <a:extLst>
                <a:ext uri="{FF2B5EF4-FFF2-40B4-BE49-F238E27FC236}">
                  <a16:creationId xmlns:a16="http://schemas.microsoft.com/office/drawing/2014/main" id="{63A5EDA7-DEFD-4F0C-9B4E-4EA808A04D0A}"/>
                </a:ext>
              </a:extLst>
            </p:cNvPr>
            <p:cNvSpPr txBox="1"/>
            <p:nvPr/>
          </p:nvSpPr>
          <p:spPr>
            <a:xfrm>
              <a:off x="10593790" y="5247559"/>
              <a:ext cx="1608646" cy="584775"/>
            </a:xfrm>
            <a:prstGeom prst="rect">
              <a:avLst/>
            </a:prstGeom>
            <a:noFill/>
          </p:spPr>
          <p:txBody>
            <a:bodyPr wrap="none" rtlCol="0">
              <a:spAutoFit/>
            </a:bodyPr>
            <a:lstStyle/>
            <a:p>
              <a:pPr algn="ctr"/>
              <a:r>
                <a:rPr lang="de-DE" sz="1600" dirty="0">
                  <a:solidFill>
                    <a:schemeClr val="bg1"/>
                  </a:solidFill>
                  <a:latin typeface="Segoe UI" panose="020B0502040204020203" pitchFamily="34" charset="0"/>
                  <a:cs typeface="Segoe UI" panose="020B0502040204020203" pitchFamily="34" charset="0"/>
                </a:rPr>
                <a:t>Von und mit</a:t>
              </a:r>
            </a:p>
            <a:p>
              <a:pPr algn="ctr"/>
              <a:r>
                <a:rPr lang="de-DE" sz="1600" dirty="0">
                  <a:solidFill>
                    <a:schemeClr val="bg1"/>
                  </a:solidFill>
                  <a:latin typeface="Segoe UI" panose="020B0502040204020203" pitchFamily="34" charset="0"/>
                  <a:cs typeface="Segoe UI" panose="020B0502040204020203" pitchFamily="34" charset="0"/>
                </a:rPr>
                <a:t>Manfred Helber</a:t>
              </a:r>
            </a:p>
          </p:txBody>
        </p:sp>
        <p:pic>
          <p:nvPicPr>
            <p:cNvPr id="14" name="Grafik 13">
              <a:extLst>
                <a:ext uri="{FF2B5EF4-FFF2-40B4-BE49-F238E27FC236}">
                  <a16:creationId xmlns:a16="http://schemas.microsoft.com/office/drawing/2014/main" id="{485B1379-4BF2-4E8D-B19C-014168FE1902}"/>
                </a:ext>
              </a:extLst>
            </p:cNvPr>
            <p:cNvPicPr>
              <a:picLocks noChangeAspect="1"/>
            </p:cNvPicPr>
            <p:nvPr/>
          </p:nvPicPr>
          <p:blipFill rotWithShape="1">
            <a:blip r:embed="rId4">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pic>
        <p:nvPicPr>
          <p:cNvPr id="5" name="Grafik 4" descr="Ein Bild, das Text enthält.&#10;&#10;Automatisch generierte Beschreibung">
            <a:extLst>
              <a:ext uri="{FF2B5EF4-FFF2-40B4-BE49-F238E27FC236}">
                <a16:creationId xmlns:a16="http://schemas.microsoft.com/office/drawing/2014/main" id="{8B05B7F2-81A9-46B5-882B-A23384ABB0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888" y="945786"/>
            <a:ext cx="6629400" cy="5200650"/>
          </a:xfrm>
          <a:prstGeom prst="rect">
            <a:avLst/>
          </a:prstGeom>
        </p:spPr>
      </p:pic>
    </p:spTree>
    <p:extLst>
      <p:ext uri="{BB962C8B-B14F-4D97-AF65-F5344CB8AC3E}">
        <p14:creationId xmlns:p14="http://schemas.microsoft.com/office/powerpoint/2010/main" val="2117676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6E30915-2BF1-4ABE-ADE6-E877399D3D90}"/>
              </a:ext>
            </a:extLst>
          </p:cNvPr>
          <p:cNvSpPr txBox="1"/>
          <p:nvPr/>
        </p:nvSpPr>
        <p:spPr>
          <a:xfrm>
            <a:off x="312666" y="235974"/>
            <a:ext cx="10119532" cy="461665"/>
          </a:xfrm>
          <a:prstGeom prst="rect">
            <a:avLst/>
          </a:prstGeom>
          <a:noFill/>
        </p:spPr>
        <p:txBody>
          <a:bodyPr wrap="square" rtlCol="0">
            <a:spAutoFit/>
          </a:bodyPr>
          <a:lstStyle/>
          <a:p>
            <a:r>
              <a:rPr lang="de-DE" sz="2400" b="1" dirty="0">
                <a:solidFill>
                  <a:srgbClr val="1E1F3D"/>
                </a:solidFill>
                <a:latin typeface="Segoe UI" panose="020B0502040204020203" pitchFamily="34" charset="0"/>
                <a:cs typeface="Segoe UI" panose="020B0502040204020203" pitchFamily="34" charset="0"/>
              </a:rPr>
              <a:t>In-Place Upgrade eines Hyper-V-Host auf Windows Server 2022</a:t>
            </a:r>
          </a:p>
        </p:txBody>
      </p:sp>
      <p:grpSp>
        <p:nvGrpSpPr>
          <p:cNvPr id="3" name="Gruppieren 2">
            <a:extLst>
              <a:ext uri="{FF2B5EF4-FFF2-40B4-BE49-F238E27FC236}">
                <a16:creationId xmlns:a16="http://schemas.microsoft.com/office/drawing/2014/main" id="{FC450B18-A0DF-4387-9A70-D556F519C21C}"/>
              </a:ext>
            </a:extLst>
          </p:cNvPr>
          <p:cNvGrpSpPr/>
          <p:nvPr/>
        </p:nvGrpSpPr>
        <p:grpSpPr>
          <a:xfrm>
            <a:off x="10432200" y="-1"/>
            <a:ext cx="1770236" cy="6869221"/>
            <a:chOff x="10432200" y="-1"/>
            <a:chExt cx="1770236" cy="6869221"/>
          </a:xfrm>
        </p:grpSpPr>
        <p:pic>
          <p:nvPicPr>
            <p:cNvPr id="10" name="Grafik 9">
              <a:extLst>
                <a:ext uri="{FF2B5EF4-FFF2-40B4-BE49-F238E27FC236}">
                  <a16:creationId xmlns:a16="http://schemas.microsoft.com/office/drawing/2014/main" id="{839A53DA-EC11-451C-AB6C-80E5630AED8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7" name="Textfeld 6">
              <a:extLst>
                <a:ext uri="{FF2B5EF4-FFF2-40B4-BE49-F238E27FC236}">
                  <a16:creationId xmlns:a16="http://schemas.microsoft.com/office/drawing/2014/main" id="{B4D39325-A112-497A-8924-8DFCE893FA56}"/>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lang="de-DE" sz="2400" b="1" kern="0" dirty="0">
                  <a:solidFill>
                    <a:srgbClr val="FFFFFF"/>
                  </a:solidFill>
                  <a:latin typeface="Segoe UI" panose="020B0502040204020203" pitchFamily="34" charset="0"/>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9" name="Grafik 8" descr="Ein Bild, das Buch enthält.&#10;&#10;Automatisch generierte Beschreibung">
              <a:extLst>
                <a:ext uri="{FF2B5EF4-FFF2-40B4-BE49-F238E27FC236}">
                  <a16:creationId xmlns:a16="http://schemas.microsoft.com/office/drawing/2014/main" id="{A33611BF-F113-458C-96E9-48556939FE71}"/>
                </a:ext>
              </a:extLst>
            </p:cNvPr>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11" name="Textfeld 10">
              <a:extLst>
                <a:ext uri="{FF2B5EF4-FFF2-40B4-BE49-F238E27FC236}">
                  <a16:creationId xmlns:a16="http://schemas.microsoft.com/office/drawing/2014/main" id="{63A5EDA7-DEFD-4F0C-9B4E-4EA808A04D0A}"/>
                </a:ext>
              </a:extLst>
            </p:cNvPr>
            <p:cNvSpPr txBox="1"/>
            <p:nvPr/>
          </p:nvSpPr>
          <p:spPr>
            <a:xfrm>
              <a:off x="10593790" y="5247559"/>
              <a:ext cx="1608646" cy="584775"/>
            </a:xfrm>
            <a:prstGeom prst="rect">
              <a:avLst/>
            </a:prstGeom>
            <a:noFill/>
          </p:spPr>
          <p:txBody>
            <a:bodyPr wrap="none" rtlCol="0">
              <a:spAutoFit/>
            </a:bodyPr>
            <a:lstStyle/>
            <a:p>
              <a:pPr algn="ctr"/>
              <a:r>
                <a:rPr lang="de-DE" sz="1600" dirty="0">
                  <a:solidFill>
                    <a:schemeClr val="bg1"/>
                  </a:solidFill>
                  <a:latin typeface="Segoe UI" panose="020B0502040204020203" pitchFamily="34" charset="0"/>
                  <a:cs typeface="Segoe UI" panose="020B0502040204020203" pitchFamily="34" charset="0"/>
                </a:rPr>
                <a:t>Von und mit</a:t>
              </a:r>
            </a:p>
            <a:p>
              <a:pPr algn="ctr"/>
              <a:r>
                <a:rPr lang="de-DE" sz="1600" dirty="0">
                  <a:solidFill>
                    <a:schemeClr val="bg1"/>
                  </a:solidFill>
                  <a:latin typeface="Segoe UI" panose="020B0502040204020203" pitchFamily="34" charset="0"/>
                  <a:cs typeface="Segoe UI" panose="020B0502040204020203" pitchFamily="34" charset="0"/>
                </a:rPr>
                <a:t>Manfred Helber</a:t>
              </a:r>
            </a:p>
          </p:txBody>
        </p:sp>
        <p:pic>
          <p:nvPicPr>
            <p:cNvPr id="14" name="Grafik 13">
              <a:extLst>
                <a:ext uri="{FF2B5EF4-FFF2-40B4-BE49-F238E27FC236}">
                  <a16:creationId xmlns:a16="http://schemas.microsoft.com/office/drawing/2014/main" id="{485B1379-4BF2-4E8D-B19C-014168FE1902}"/>
                </a:ext>
              </a:extLst>
            </p:cNvPr>
            <p:cNvPicPr>
              <a:picLocks noChangeAspect="1"/>
            </p:cNvPicPr>
            <p:nvPr/>
          </p:nvPicPr>
          <p:blipFill rotWithShape="1">
            <a:blip r:embed="rId4">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pic>
        <p:nvPicPr>
          <p:cNvPr id="5" name="Grafik 4" descr="Ein Bild, das Text enthält.&#10;&#10;Automatisch generierte Beschreibung">
            <a:extLst>
              <a:ext uri="{FF2B5EF4-FFF2-40B4-BE49-F238E27FC236}">
                <a16:creationId xmlns:a16="http://schemas.microsoft.com/office/drawing/2014/main" id="{C5EDF9DC-36E7-477D-AB8B-4B4D3E50B7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892" y="1023336"/>
            <a:ext cx="6600825" cy="5219700"/>
          </a:xfrm>
          <a:prstGeom prst="rect">
            <a:avLst/>
          </a:prstGeom>
        </p:spPr>
      </p:pic>
    </p:spTree>
    <p:extLst>
      <p:ext uri="{BB962C8B-B14F-4D97-AF65-F5344CB8AC3E}">
        <p14:creationId xmlns:p14="http://schemas.microsoft.com/office/powerpoint/2010/main" val="37908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Background Gray Rectangle">
            <a:extLst>
              <a:ext uri="{FF2B5EF4-FFF2-40B4-BE49-F238E27FC236}">
                <a16:creationId xmlns:a16="http://schemas.microsoft.com/office/drawing/2014/main" id="{429E1EE9-E4C2-40A9-B9DE-FF110156C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sp>
        <p:nvSpPr>
          <p:cNvPr id="12" name="Background Gray Rectangle">
            <a:extLst>
              <a:ext uri="{FF2B5EF4-FFF2-40B4-BE49-F238E27FC236}">
                <a16:creationId xmlns:a16="http://schemas.microsoft.com/office/drawing/2014/main" id="{1FF5E391-13EA-4378-95B1-C73488181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sp>
        <p:nvSpPr>
          <p:cNvPr id="14" name="White Rectangle">
            <a:extLst>
              <a:ext uri="{FF2B5EF4-FFF2-40B4-BE49-F238E27FC236}">
                <a16:creationId xmlns:a16="http://schemas.microsoft.com/office/drawing/2014/main" id="{AD0DC7A3-7ED0-4155-ADCF-D332541FAF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pic>
        <p:nvPicPr>
          <p:cNvPr id="5" name="Grafik 4">
            <a:extLst>
              <a:ext uri="{FF2B5EF4-FFF2-40B4-BE49-F238E27FC236}">
                <a16:creationId xmlns:a16="http://schemas.microsoft.com/office/drawing/2014/main" id="{23CB3DBF-BD6A-4A9B-B7CA-5E92A08C797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
            <a:ext cx="12192000" cy="6869221"/>
          </a:xfrm>
          <a:prstGeom prst="rect">
            <a:avLst/>
          </a:prstGeom>
        </p:spPr>
      </p:pic>
      <p:cxnSp>
        <p:nvCxnSpPr>
          <p:cNvPr id="16" name="Vertical Connector">
            <a:extLst>
              <a:ext uri="{FF2B5EF4-FFF2-40B4-BE49-F238E27FC236}">
                <a16:creationId xmlns:a16="http://schemas.microsoft.com/office/drawing/2014/main" id="{4CDF7082-55B3-4B7D-8ECF-F1C96C500D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30B4D9"/>
            </a:solidFill>
            <a:prstDash val="dash"/>
          </a:ln>
        </p:spPr>
        <p:style>
          <a:lnRef idx="1">
            <a:schemeClr val="accent1"/>
          </a:lnRef>
          <a:fillRef idx="0">
            <a:schemeClr val="accent1"/>
          </a:fillRef>
          <a:effectRef idx="0">
            <a:schemeClr val="accent1"/>
          </a:effectRef>
          <a:fontRef idx="minor">
            <a:schemeClr val="tx1"/>
          </a:fontRef>
        </p:style>
      </p:cxnSp>
      <p:cxnSp>
        <p:nvCxnSpPr>
          <p:cNvPr id="18" name="Horizontal Connector 2">
            <a:extLst>
              <a:ext uri="{FF2B5EF4-FFF2-40B4-BE49-F238E27FC236}">
                <a16:creationId xmlns:a16="http://schemas.microsoft.com/office/drawing/2014/main" id="{67D64140-8BC6-4CD1-8C2A-FB5BCE2354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30B4D9"/>
            </a:solidFill>
            <a:prstDash val="dash"/>
          </a:ln>
        </p:spPr>
        <p:style>
          <a:lnRef idx="1">
            <a:schemeClr val="accent1"/>
          </a:lnRef>
          <a:fillRef idx="0">
            <a:schemeClr val="accent1"/>
          </a:fillRef>
          <a:effectRef idx="0">
            <a:schemeClr val="accent1"/>
          </a:effectRef>
          <a:fontRef idx="minor">
            <a:schemeClr val="tx1"/>
          </a:fontRef>
        </p:style>
      </p:cxnSp>
      <p:sp>
        <p:nvSpPr>
          <p:cNvPr id="29" name="Textfeld 28">
            <a:extLst>
              <a:ext uri="{FF2B5EF4-FFF2-40B4-BE49-F238E27FC236}">
                <a16:creationId xmlns:a16="http://schemas.microsoft.com/office/drawing/2014/main" id="{6ABD8CE8-55CB-4053-BAAE-2F64A2850FD5}"/>
              </a:ext>
            </a:extLst>
          </p:cNvPr>
          <p:cNvSpPr txBox="1"/>
          <p:nvPr/>
        </p:nvSpPr>
        <p:spPr>
          <a:xfrm>
            <a:off x="268038" y="303585"/>
            <a:ext cx="9343929" cy="1270124"/>
          </a:xfrm>
          <a:prstGeom prst="rect">
            <a:avLst/>
          </a:prstGeom>
          <a:solidFill>
            <a:schemeClr val="accent6">
              <a:lumMod val="75000"/>
              <a:alpha val="69804"/>
            </a:schemeClr>
          </a:solidFill>
        </p:spPr>
        <p:txBody>
          <a:bodyPr wrap="square" lIns="216000" tIns="108000" bIns="144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WBSC#WEBDAY Windows Server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Agenda am 17. Juni 2021</a:t>
            </a:r>
          </a:p>
        </p:txBody>
      </p:sp>
      <p:pic>
        <p:nvPicPr>
          <p:cNvPr id="31" name="Grafik 30">
            <a:extLst>
              <a:ext uri="{FF2B5EF4-FFF2-40B4-BE49-F238E27FC236}">
                <a16:creationId xmlns:a16="http://schemas.microsoft.com/office/drawing/2014/main" id="{5E2904C2-63B7-4D24-9464-8F84560F138C}"/>
              </a:ext>
            </a:extLst>
          </p:cNvPr>
          <p:cNvPicPr>
            <a:picLocks noChangeAspect="1"/>
          </p:cNvPicPr>
          <p:nvPr/>
        </p:nvPicPr>
        <p:blipFill rotWithShape="1">
          <a:blip r:embed="rId3">
            <a:duotone>
              <a:schemeClr val="accent6">
                <a:shade val="45000"/>
                <a:satMod val="135000"/>
              </a:schemeClr>
              <a:prstClr val="white"/>
            </a:duotone>
          </a:blip>
          <a:srcRect l="2834" t="14921" r="12099" b="9383"/>
          <a:stretch/>
        </p:blipFill>
        <p:spPr>
          <a:xfrm>
            <a:off x="9611967" y="303584"/>
            <a:ext cx="2346634" cy="1270124"/>
          </a:xfrm>
          <a:prstGeom prst="rect">
            <a:avLst/>
          </a:prstGeom>
        </p:spPr>
      </p:pic>
      <p:sp>
        <p:nvSpPr>
          <p:cNvPr id="33" name="Rechteck 32">
            <a:extLst>
              <a:ext uri="{FF2B5EF4-FFF2-40B4-BE49-F238E27FC236}">
                <a16:creationId xmlns:a16="http://schemas.microsoft.com/office/drawing/2014/main" id="{8078780C-4657-44F4-92FB-ED4459FA42AB}"/>
              </a:ext>
            </a:extLst>
          </p:cNvPr>
          <p:cNvSpPr/>
          <p:nvPr/>
        </p:nvSpPr>
        <p:spPr>
          <a:xfrm>
            <a:off x="268038" y="1819931"/>
            <a:ext cx="11690563" cy="473189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Dante"/>
              <a:ea typeface="+mn-ea"/>
              <a:cs typeface="+mn-cs"/>
            </a:endParaRPr>
          </a:p>
        </p:txBody>
      </p:sp>
      <p:sp>
        <p:nvSpPr>
          <p:cNvPr id="34" name="Textfeld 33">
            <a:extLst>
              <a:ext uri="{FF2B5EF4-FFF2-40B4-BE49-F238E27FC236}">
                <a16:creationId xmlns:a16="http://schemas.microsoft.com/office/drawing/2014/main" id="{01B4DD07-D109-45B0-B52E-5D083CFFCEC6}"/>
              </a:ext>
            </a:extLst>
          </p:cNvPr>
          <p:cNvSpPr txBox="1"/>
          <p:nvPr/>
        </p:nvSpPr>
        <p:spPr>
          <a:xfrm>
            <a:off x="266513" y="1867296"/>
            <a:ext cx="11690563" cy="4575612"/>
          </a:xfrm>
          <a:prstGeom prst="rect">
            <a:avLst/>
          </a:prstGeom>
          <a:noFill/>
        </p:spPr>
        <p:txBody>
          <a:bodyPr wrap="square" lIns="216000" rtlCol="0">
            <a:spAutoFit/>
          </a:bodyPr>
          <a:lstStyle/>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09:30 Uhr	Windows Server 2022 Grundlagen und Security</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10:10 Uhr	ALSO macht Lizenzbezug leicht &amp; sicher - von OEM bis CSP: Alles aus einer Hand</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10:40 Uhr	Windows Admin Center –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what’s</a:t>
            </a: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new</a:t>
            </a: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and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what’s</a:t>
            </a: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next</a:t>
            </a:r>
            <a:endPar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endParaRP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11:10 Uhr	Bestens gerüstet für die Zukunft - der neue Microsoft Windows Server 2022 auf individuellen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bluechip</a:t>
            </a: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SERVERline</a:t>
            </a: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-Systemen</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11:40 Uhr	Windows Admin Center - die hybriden Möglichkeiten</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12:00 Uhr	Microsoft Windows Server 2022 auf TERRA Server oder einfach gebucht aus der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terraCloud</a:t>
            </a: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 alles aus einer Hand</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12:50 Uhr	Kurze Pause - Zeit für einen Besuch unseres Platin Sponsors Wortmann in der virtuellen Ausstellungslocation</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13:10 Uhr	Windows Server 2022 - Hyper-V</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13:30 Uhr	FUJITSU Lösungen mit Microsoft Windows Server 2022</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14:00 Uhr	Windows Server 2022 Clustering</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14:30 Uhr	HPE und Microsoft - wir beschleunigen Ihre digitale Transformation</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15:00 Uhr	Windows Server 2022 Storage und Storage Spaces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Direct</a:t>
            </a:r>
            <a:endPar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endParaRP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15:40 Uhr	MRM-Distribution – Ihr verlässlicher Partner zum Thema „gebrauchte Microsoft-Lizenzen“</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16:10 Uhr	Windows Server 2022 Migration</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17:00 Uhr	Ergänzende Worte von Microsoft zum Windows Server 2022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Webday</a:t>
            </a:r>
            <a:endPar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endParaRP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17:20 Uhr	Abschluss und Zusammenfassung</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17:30 Uhr	Virtual Afterwork Event bis ca. 20:00 Uhr</a:t>
            </a:r>
          </a:p>
        </p:txBody>
      </p:sp>
    </p:spTree>
    <p:extLst>
      <p:ext uri="{BB962C8B-B14F-4D97-AF65-F5344CB8AC3E}">
        <p14:creationId xmlns:p14="http://schemas.microsoft.com/office/powerpoint/2010/main" val="1762714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6E30915-2BF1-4ABE-ADE6-E877399D3D90}"/>
              </a:ext>
            </a:extLst>
          </p:cNvPr>
          <p:cNvSpPr txBox="1"/>
          <p:nvPr/>
        </p:nvSpPr>
        <p:spPr>
          <a:xfrm>
            <a:off x="312666" y="235974"/>
            <a:ext cx="10119532" cy="461665"/>
          </a:xfrm>
          <a:prstGeom prst="rect">
            <a:avLst/>
          </a:prstGeom>
          <a:noFill/>
        </p:spPr>
        <p:txBody>
          <a:bodyPr wrap="square" rtlCol="0">
            <a:spAutoFit/>
          </a:bodyPr>
          <a:lstStyle/>
          <a:p>
            <a:r>
              <a:rPr lang="de-DE" sz="2400" b="1" dirty="0">
                <a:solidFill>
                  <a:srgbClr val="1E1F3D"/>
                </a:solidFill>
                <a:latin typeface="Segoe UI" panose="020B0502040204020203" pitchFamily="34" charset="0"/>
                <a:cs typeface="Segoe UI" panose="020B0502040204020203" pitchFamily="34" charset="0"/>
              </a:rPr>
              <a:t>In-Place Upgrade eines Hyper-V-Host auf Windows Server 2022</a:t>
            </a:r>
          </a:p>
        </p:txBody>
      </p:sp>
      <p:grpSp>
        <p:nvGrpSpPr>
          <p:cNvPr id="3" name="Gruppieren 2">
            <a:extLst>
              <a:ext uri="{FF2B5EF4-FFF2-40B4-BE49-F238E27FC236}">
                <a16:creationId xmlns:a16="http://schemas.microsoft.com/office/drawing/2014/main" id="{FC450B18-A0DF-4387-9A70-D556F519C21C}"/>
              </a:ext>
            </a:extLst>
          </p:cNvPr>
          <p:cNvGrpSpPr/>
          <p:nvPr/>
        </p:nvGrpSpPr>
        <p:grpSpPr>
          <a:xfrm>
            <a:off x="10432200" y="-1"/>
            <a:ext cx="1770236" cy="6869221"/>
            <a:chOff x="10432200" y="-1"/>
            <a:chExt cx="1770236" cy="6869221"/>
          </a:xfrm>
        </p:grpSpPr>
        <p:pic>
          <p:nvPicPr>
            <p:cNvPr id="10" name="Grafik 9">
              <a:extLst>
                <a:ext uri="{FF2B5EF4-FFF2-40B4-BE49-F238E27FC236}">
                  <a16:creationId xmlns:a16="http://schemas.microsoft.com/office/drawing/2014/main" id="{839A53DA-EC11-451C-AB6C-80E5630AED8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7" name="Textfeld 6">
              <a:extLst>
                <a:ext uri="{FF2B5EF4-FFF2-40B4-BE49-F238E27FC236}">
                  <a16:creationId xmlns:a16="http://schemas.microsoft.com/office/drawing/2014/main" id="{B4D39325-A112-497A-8924-8DFCE893FA56}"/>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lang="de-DE" sz="2400" b="1" kern="0" dirty="0">
                  <a:solidFill>
                    <a:srgbClr val="FFFFFF"/>
                  </a:solidFill>
                  <a:latin typeface="Segoe UI" panose="020B0502040204020203" pitchFamily="34" charset="0"/>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9" name="Grafik 8" descr="Ein Bild, das Buch enthält.&#10;&#10;Automatisch generierte Beschreibung">
              <a:extLst>
                <a:ext uri="{FF2B5EF4-FFF2-40B4-BE49-F238E27FC236}">
                  <a16:creationId xmlns:a16="http://schemas.microsoft.com/office/drawing/2014/main" id="{A33611BF-F113-458C-96E9-48556939FE71}"/>
                </a:ext>
              </a:extLst>
            </p:cNvPr>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11" name="Textfeld 10">
              <a:extLst>
                <a:ext uri="{FF2B5EF4-FFF2-40B4-BE49-F238E27FC236}">
                  <a16:creationId xmlns:a16="http://schemas.microsoft.com/office/drawing/2014/main" id="{63A5EDA7-DEFD-4F0C-9B4E-4EA808A04D0A}"/>
                </a:ext>
              </a:extLst>
            </p:cNvPr>
            <p:cNvSpPr txBox="1"/>
            <p:nvPr/>
          </p:nvSpPr>
          <p:spPr>
            <a:xfrm>
              <a:off x="10593790" y="5247559"/>
              <a:ext cx="1608646" cy="584775"/>
            </a:xfrm>
            <a:prstGeom prst="rect">
              <a:avLst/>
            </a:prstGeom>
            <a:noFill/>
          </p:spPr>
          <p:txBody>
            <a:bodyPr wrap="none" rtlCol="0">
              <a:spAutoFit/>
            </a:bodyPr>
            <a:lstStyle/>
            <a:p>
              <a:pPr algn="ctr"/>
              <a:r>
                <a:rPr lang="de-DE" sz="1600" dirty="0">
                  <a:solidFill>
                    <a:schemeClr val="bg1"/>
                  </a:solidFill>
                  <a:latin typeface="Segoe UI" panose="020B0502040204020203" pitchFamily="34" charset="0"/>
                  <a:cs typeface="Segoe UI" panose="020B0502040204020203" pitchFamily="34" charset="0"/>
                </a:rPr>
                <a:t>Von und mit</a:t>
              </a:r>
            </a:p>
            <a:p>
              <a:pPr algn="ctr"/>
              <a:r>
                <a:rPr lang="de-DE" sz="1600" dirty="0">
                  <a:solidFill>
                    <a:schemeClr val="bg1"/>
                  </a:solidFill>
                  <a:latin typeface="Segoe UI" panose="020B0502040204020203" pitchFamily="34" charset="0"/>
                  <a:cs typeface="Segoe UI" panose="020B0502040204020203" pitchFamily="34" charset="0"/>
                </a:rPr>
                <a:t>Manfred Helber</a:t>
              </a:r>
            </a:p>
          </p:txBody>
        </p:sp>
        <p:pic>
          <p:nvPicPr>
            <p:cNvPr id="14" name="Grafik 13">
              <a:extLst>
                <a:ext uri="{FF2B5EF4-FFF2-40B4-BE49-F238E27FC236}">
                  <a16:creationId xmlns:a16="http://schemas.microsoft.com/office/drawing/2014/main" id="{485B1379-4BF2-4E8D-B19C-014168FE1902}"/>
                </a:ext>
              </a:extLst>
            </p:cNvPr>
            <p:cNvPicPr>
              <a:picLocks noChangeAspect="1"/>
            </p:cNvPicPr>
            <p:nvPr/>
          </p:nvPicPr>
          <p:blipFill rotWithShape="1">
            <a:blip r:embed="rId4">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pic>
        <p:nvPicPr>
          <p:cNvPr id="5" name="Grafik 4">
            <a:extLst>
              <a:ext uri="{FF2B5EF4-FFF2-40B4-BE49-F238E27FC236}">
                <a16:creationId xmlns:a16="http://schemas.microsoft.com/office/drawing/2014/main" id="{36403456-43F3-440A-9793-C939770F298E}"/>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54095" y="793881"/>
            <a:ext cx="9650027" cy="5828145"/>
          </a:xfrm>
          <a:prstGeom prst="rect">
            <a:avLst/>
          </a:prstGeom>
        </p:spPr>
      </p:pic>
    </p:spTree>
    <p:extLst>
      <p:ext uri="{BB962C8B-B14F-4D97-AF65-F5344CB8AC3E}">
        <p14:creationId xmlns:p14="http://schemas.microsoft.com/office/powerpoint/2010/main" val="34183457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6E30915-2BF1-4ABE-ADE6-E877399D3D90}"/>
              </a:ext>
            </a:extLst>
          </p:cNvPr>
          <p:cNvSpPr txBox="1"/>
          <p:nvPr/>
        </p:nvSpPr>
        <p:spPr>
          <a:xfrm>
            <a:off x="312666" y="235974"/>
            <a:ext cx="10119532" cy="461665"/>
          </a:xfrm>
          <a:prstGeom prst="rect">
            <a:avLst/>
          </a:prstGeom>
          <a:noFill/>
        </p:spPr>
        <p:txBody>
          <a:bodyPr wrap="square" rtlCol="0">
            <a:spAutoFit/>
          </a:bodyPr>
          <a:lstStyle/>
          <a:p>
            <a:r>
              <a:rPr lang="de-DE" sz="2400" b="1" dirty="0">
                <a:solidFill>
                  <a:srgbClr val="1E1F3D"/>
                </a:solidFill>
                <a:latin typeface="Segoe UI" panose="020B0502040204020203" pitchFamily="34" charset="0"/>
                <a:cs typeface="Segoe UI" panose="020B0502040204020203" pitchFamily="34" charset="0"/>
              </a:rPr>
              <a:t>In-Place Upgrade eines Hyper-V-Host auf Windows Server 2022</a:t>
            </a:r>
          </a:p>
        </p:txBody>
      </p:sp>
      <p:grpSp>
        <p:nvGrpSpPr>
          <p:cNvPr id="3" name="Gruppieren 2">
            <a:extLst>
              <a:ext uri="{FF2B5EF4-FFF2-40B4-BE49-F238E27FC236}">
                <a16:creationId xmlns:a16="http://schemas.microsoft.com/office/drawing/2014/main" id="{FC450B18-A0DF-4387-9A70-D556F519C21C}"/>
              </a:ext>
            </a:extLst>
          </p:cNvPr>
          <p:cNvGrpSpPr/>
          <p:nvPr/>
        </p:nvGrpSpPr>
        <p:grpSpPr>
          <a:xfrm>
            <a:off x="10432200" y="-1"/>
            <a:ext cx="1770236" cy="6869221"/>
            <a:chOff x="10432200" y="-1"/>
            <a:chExt cx="1770236" cy="6869221"/>
          </a:xfrm>
        </p:grpSpPr>
        <p:pic>
          <p:nvPicPr>
            <p:cNvPr id="10" name="Grafik 9">
              <a:extLst>
                <a:ext uri="{FF2B5EF4-FFF2-40B4-BE49-F238E27FC236}">
                  <a16:creationId xmlns:a16="http://schemas.microsoft.com/office/drawing/2014/main" id="{839A53DA-EC11-451C-AB6C-80E5630AED8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7" name="Textfeld 6">
              <a:extLst>
                <a:ext uri="{FF2B5EF4-FFF2-40B4-BE49-F238E27FC236}">
                  <a16:creationId xmlns:a16="http://schemas.microsoft.com/office/drawing/2014/main" id="{B4D39325-A112-497A-8924-8DFCE893FA56}"/>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lang="de-DE" sz="2400" b="1" kern="0" dirty="0">
                  <a:solidFill>
                    <a:srgbClr val="FFFFFF"/>
                  </a:solidFill>
                  <a:latin typeface="Segoe UI" panose="020B0502040204020203" pitchFamily="34" charset="0"/>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9" name="Grafik 8" descr="Ein Bild, das Buch enthält.&#10;&#10;Automatisch generierte Beschreibung">
              <a:extLst>
                <a:ext uri="{FF2B5EF4-FFF2-40B4-BE49-F238E27FC236}">
                  <a16:creationId xmlns:a16="http://schemas.microsoft.com/office/drawing/2014/main" id="{A33611BF-F113-458C-96E9-48556939FE71}"/>
                </a:ext>
              </a:extLst>
            </p:cNvPr>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11" name="Textfeld 10">
              <a:extLst>
                <a:ext uri="{FF2B5EF4-FFF2-40B4-BE49-F238E27FC236}">
                  <a16:creationId xmlns:a16="http://schemas.microsoft.com/office/drawing/2014/main" id="{63A5EDA7-DEFD-4F0C-9B4E-4EA808A04D0A}"/>
                </a:ext>
              </a:extLst>
            </p:cNvPr>
            <p:cNvSpPr txBox="1"/>
            <p:nvPr/>
          </p:nvSpPr>
          <p:spPr>
            <a:xfrm>
              <a:off x="10593790" y="5247559"/>
              <a:ext cx="1608646" cy="584775"/>
            </a:xfrm>
            <a:prstGeom prst="rect">
              <a:avLst/>
            </a:prstGeom>
            <a:noFill/>
          </p:spPr>
          <p:txBody>
            <a:bodyPr wrap="none" rtlCol="0">
              <a:spAutoFit/>
            </a:bodyPr>
            <a:lstStyle/>
            <a:p>
              <a:pPr algn="ctr"/>
              <a:r>
                <a:rPr lang="de-DE" sz="1600" dirty="0">
                  <a:solidFill>
                    <a:schemeClr val="bg1"/>
                  </a:solidFill>
                  <a:latin typeface="Segoe UI" panose="020B0502040204020203" pitchFamily="34" charset="0"/>
                  <a:cs typeface="Segoe UI" panose="020B0502040204020203" pitchFamily="34" charset="0"/>
                </a:rPr>
                <a:t>Von und mit</a:t>
              </a:r>
            </a:p>
            <a:p>
              <a:pPr algn="ctr"/>
              <a:r>
                <a:rPr lang="de-DE" sz="1600" dirty="0">
                  <a:solidFill>
                    <a:schemeClr val="bg1"/>
                  </a:solidFill>
                  <a:latin typeface="Segoe UI" panose="020B0502040204020203" pitchFamily="34" charset="0"/>
                  <a:cs typeface="Segoe UI" panose="020B0502040204020203" pitchFamily="34" charset="0"/>
                </a:rPr>
                <a:t>Manfred Helber</a:t>
              </a:r>
            </a:p>
          </p:txBody>
        </p:sp>
        <p:pic>
          <p:nvPicPr>
            <p:cNvPr id="14" name="Grafik 13">
              <a:extLst>
                <a:ext uri="{FF2B5EF4-FFF2-40B4-BE49-F238E27FC236}">
                  <a16:creationId xmlns:a16="http://schemas.microsoft.com/office/drawing/2014/main" id="{485B1379-4BF2-4E8D-B19C-014168FE1902}"/>
                </a:ext>
              </a:extLst>
            </p:cNvPr>
            <p:cNvPicPr>
              <a:picLocks noChangeAspect="1"/>
            </p:cNvPicPr>
            <p:nvPr/>
          </p:nvPicPr>
          <p:blipFill rotWithShape="1">
            <a:blip r:embed="rId4">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pic>
        <p:nvPicPr>
          <p:cNvPr id="5" name="Grafik 4">
            <a:extLst>
              <a:ext uri="{FF2B5EF4-FFF2-40B4-BE49-F238E27FC236}">
                <a16:creationId xmlns:a16="http://schemas.microsoft.com/office/drawing/2014/main" id="{B1F1AD4F-C07D-432B-9BB2-8E5A6BAF7D8F}"/>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32008" y="867497"/>
            <a:ext cx="9880847" cy="5561909"/>
          </a:xfrm>
          <a:prstGeom prst="rect">
            <a:avLst/>
          </a:prstGeom>
        </p:spPr>
      </p:pic>
    </p:spTree>
    <p:extLst>
      <p:ext uri="{BB962C8B-B14F-4D97-AF65-F5344CB8AC3E}">
        <p14:creationId xmlns:p14="http://schemas.microsoft.com/office/powerpoint/2010/main" val="196495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6E30915-2BF1-4ABE-ADE6-E877399D3D90}"/>
              </a:ext>
            </a:extLst>
          </p:cNvPr>
          <p:cNvSpPr txBox="1"/>
          <p:nvPr/>
        </p:nvSpPr>
        <p:spPr>
          <a:xfrm>
            <a:off x="312666" y="235974"/>
            <a:ext cx="10119532" cy="461665"/>
          </a:xfrm>
          <a:prstGeom prst="rect">
            <a:avLst/>
          </a:prstGeom>
          <a:noFill/>
        </p:spPr>
        <p:txBody>
          <a:bodyPr wrap="square" rtlCol="0">
            <a:spAutoFit/>
          </a:bodyPr>
          <a:lstStyle/>
          <a:p>
            <a:r>
              <a:rPr lang="de-DE" sz="2400" b="1" dirty="0">
                <a:solidFill>
                  <a:srgbClr val="1E1F3D"/>
                </a:solidFill>
                <a:latin typeface="Segoe UI" panose="020B0502040204020203" pitchFamily="34" charset="0"/>
                <a:cs typeface="Segoe UI" panose="020B0502040204020203" pitchFamily="34" charset="0"/>
              </a:rPr>
              <a:t>In-Place Upgrade eines Hyper-V-Host auf Windows Server 2022</a:t>
            </a:r>
          </a:p>
        </p:txBody>
      </p:sp>
      <p:grpSp>
        <p:nvGrpSpPr>
          <p:cNvPr id="3" name="Gruppieren 2">
            <a:extLst>
              <a:ext uri="{FF2B5EF4-FFF2-40B4-BE49-F238E27FC236}">
                <a16:creationId xmlns:a16="http://schemas.microsoft.com/office/drawing/2014/main" id="{FC450B18-A0DF-4387-9A70-D556F519C21C}"/>
              </a:ext>
            </a:extLst>
          </p:cNvPr>
          <p:cNvGrpSpPr/>
          <p:nvPr/>
        </p:nvGrpSpPr>
        <p:grpSpPr>
          <a:xfrm>
            <a:off x="10432200" y="-1"/>
            <a:ext cx="1770236" cy="6869221"/>
            <a:chOff x="10432200" y="-1"/>
            <a:chExt cx="1770236" cy="6869221"/>
          </a:xfrm>
        </p:grpSpPr>
        <p:pic>
          <p:nvPicPr>
            <p:cNvPr id="10" name="Grafik 9">
              <a:extLst>
                <a:ext uri="{FF2B5EF4-FFF2-40B4-BE49-F238E27FC236}">
                  <a16:creationId xmlns:a16="http://schemas.microsoft.com/office/drawing/2014/main" id="{839A53DA-EC11-451C-AB6C-80E5630AED8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7" name="Textfeld 6">
              <a:extLst>
                <a:ext uri="{FF2B5EF4-FFF2-40B4-BE49-F238E27FC236}">
                  <a16:creationId xmlns:a16="http://schemas.microsoft.com/office/drawing/2014/main" id="{B4D39325-A112-497A-8924-8DFCE893FA56}"/>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lang="de-DE" sz="2400" b="1" kern="0" dirty="0">
                  <a:solidFill>
                    <a:srgbClr val="FFFFFF"/>
                  </a:solidFill>
                  <a:latin typeface="Segoe UI" panose="020B0502040204020203" pitchFamily="34" charset="0"/>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9" name="Grafik 8" descr="Ein Bild, das Buch enthält.&#10;&#10;Automatisch generierte Beschreibung">
              <a:extLst>
                <a:ext uri="{FF2B5EF4-FFF2-40B4-BE49-F238E27FC236}">
                  <a16:creationId xmlns:a16="http://schemas.microsoft.com/office/drawing/2014/main" id="{A33611BF-F113-458C-96E9-48556939FE71}"/>
                </a:ext>
              </a:extLst>
            </p:cNvPr>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11" name="Textfeld 10">
              <a:extLst>
                <a:ext uri="{FF2B5EF4-FFF2-40B4-BE49-F238E27FC236}">
                  <a16:creationId xmlns:a16="http://schemas.microsoft.com/office/drawing/2014/main" id="{63A5EDA7-DEFD-4F0C-9B4E-4EA808A04D0A}"/>
                </a:ext>
              </a:extLst>
            </p:cNvPr>
            <p:cNvSpPr txBox="1"/>
            <p:nvPr/>
          </p:nvSpPr>
          <p:spPr>
            <a:xfrm>
              <a:off x="10593790" y="5247559"/>
              <a:ext cx="1608646" cy="584775"/>
            </a:xfrm>
            <a:prstGeom prst="rect">
              <a:avLst/>
            </a:prstGeom>
            <a:noFill/>
          </p:spPr>
          <p:txBody>
            <a:bodyPr wrap="none" rtlCol="0">
              <a:spAutoFit/>
            </a:bodyPr>
            <a:lstStyle/>
            <a:p>
              <a:pPr algn="ctr"/>
              <a:r>
                <a:rPr lang="de-DE" sz="1600" dirty="0">
                  <a:solidFill>
                    <a:schemeClr val="bg1"/>
                  </a:solidFill>
                  <a:latin typeface="Segoe UI" panose="020B0502040204020203" pitchFamily="34" charset="0"/>
                  <a:cs typeface="Segoe UI" panose="020B0502040204020203" pitchFamily="34" charset="0"/>
                </a:rPr>
                <a:t>Von und mit</a:t>
              </a:r>
            </a:p>
            <a:p>
              <a:pPr algn="ctr"/>
              <a:r>
                <a:rPr lang="de-DE" sz="1600" dirty="0">
                  <a:solidFill>
                    <a:schemeClr val="bg1"/>
                  </a:solidFill>
                  <a:latin typeface="Segoe UI" panose="020B0502040204020203" pitchFamily="34" charset="0"/>
                  <a:cs typeface="Segoe UI" panose="020B0502040204020203" pitchFamily="34" charset="0"/>
                </a:rPr>
                <a:t>Manfred Helber</a:t>
              </a:r>
            </a:p>
          </p:txBody>
        </p:sp>
        <p:pic>
          <p:nvPicPr>
            <p:cNvPr id="14" name="Grafik 13">
              <a:extLst>
                <a:ext uri="{FF2B5EF4-FFF2-40B4-BE49-F238E27FC236}">
                  <a16:creationId xmlns:a16="http://schemas.microsoft.com/office/drawing/2014/main" id="{485B1379-4BF2-4E8D-B19C-014168FE1902}"/>
                </a:ext>
              </a:extLst>
            </p:cNvPr>
            <p:cNvPicPr>
              <a:picLocks noChangeAspect="1"/>
            </p:cNvPicPr>
            <p:nvPr/>
          </p:nvPicPr>
          <p:blipFill rotWithShape="1">
            <a:blip r:embed="rId4">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pic>
        <p:nvPicPr>
          <p:cNvPr id="5" name="Grafik 4">
            <a:extLst>
              <a:ext uri="{FF2B5EF4-FFF2-40B4-BE49-F238E27FC236}">
                <a16:creationId xmlns:a16="http://schemas.microsoft.com/office/drawing/2014/main" id="{5198679A-41AF-49B1-BADE-68CE32FEE6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516" y="1198925"/>
            <a:ext cx="9454718" cy="2359984"/>
          </a:xfrm>
          <a:prstGeom prst="rect">
            <a:avLst/>
          </a:prstGeom>
        </p:spPr>
      </p:pic>
    </p:spTree>
    <p:extLst>
      <p:ext uri="{BB962C8B-B14F-4D97-AF65-F5344CB8AC3E}">
        <p14:creationId xmlns:p14="http://schemas.microsoft.com/office/powerpoint/2010/main" val="3110286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6E30915-2BF1-4ABE-ADE6-E877399D3D90}"/>
              </a:ext>
            </a:extLst>
          </p:cNvPr>
          <p:cNvSpPr txBox="1"/>
          <p:nvPr/>
        </p:nvSpPr>
        <p:spPr>
          <a:xfrm>
            <a:off x="312666" y="235974"/>
            <a:ext cx="10119532" cy="461665"/>
          </a:xfrm>
          <a:prstGeom prst="rect">
            <a:avLst/>
          </a:prstGeom>
          <a:noFill/>
        </p:spPr>
        <p:txBody>
          <a:bodyPr wrap="square" rtlCol="0">
            <a:spAutoFit/>
          </a:bodyPr>
          <a:lstStyle/>
          <a:p>
            <a:r>
              <a:rPr lang="de-DE" sz="2400" b="1" dirty="0">
                <a:solidFill>
                  <a:srgbClr val="1E1F3D"/>
                </a:solidFill>
                <a:latin typeface="Segoe UI" panose="020B0502040204020203" pitchFamily="34" charset="0"/>
                <a:cs typeface="Segoe UI" panose="020B0502040204020203" pitchFamily="34" charset="0"/>
              </a:rPr>
              <a:t>In-Place Upgrade eines Hyper-V-Host auf Windows Server 2022</a:t>
            </a:r>
          </a:p>
        </p:txBody>
      </p:sp>
      <p:grpSp>
        <p:nvGrpSpPr>
          <p:cNvPr id="3" name="Gruppieren 2">
            <a:extLst>
              <a:ext uri="{FF2B5EF4-FFF2-40B4-BE49-F238E27FC236}">
                <a16:creationId xmlns:a16="http://schemas.microsoft.com/office/drawing/2014/main" id="{FC450B18-A0DF-4387-9A70-D556F519C21C}"/>
              </a:ext>
            </a:extLst>
          </p:cNvPr>
          <p:cNvGrpSpPr/>
          <p:nvPr/>
        </p:nvGrpSpPr>
        <p:grpSpPr>
          <a:xfrm>
            <a:off x="10432200" y="-1"/>
            <a:ext cx="1770236" cy="6869221"/>
            <a:chOff x="10432200" y="-1"/>
            <a:chExt cx="1770236" cy="6869221"/>
          </a:xfrm>
        </p:grpSpPr>
        <p:pic>
          <p:nvPicPr>
            <p:cNvPr id="10" name="Grafik 9">
              <a:extLst>
                <a:ext uri="{FF2B5EF4-FFF2-40B4-BE49-F238E27FC236}">
                  <a16:creationId xmlns:a16="http://schemas.microsoft.com/office/drawing/2014/main" id="{839A53DA-EC11-451C-AB6C-80E5630AED8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7" name="Textfeld 6">
              <a:extLst>
                <a:ext uri="{FF2B5EF4-FFF2-40B4-BE49-F238E27FC236}">
                  <a16:creationId xmlns:a16="http://schemas.microsoft.com/office/drawing/2014/main" id="{B4D39325-A112-497A-8924-8DFCE893FA56}"/>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lang="de-DE" sz="2400" b="1" kern="0" dirty="0">
                  <a:solidFill>
                    <a:srgbClr val="FFFFFF"/>
                  </a:solidFill>
                  <a:latin typeface="Segoe UI" panose="020B0502040204020203" pitchFamily="34" charset="0"/>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9" name="Grafik 8" descr="Ein Bild, das Buch enthält.&#10;&#10;Automatisch generierte Beschreibung">
              <a:extLst>
                <a:ext uri="{FF2B5EF4-FFF2-40B4-BE49-F238E27FC236}">
                  <a16:creationId xmlns:a16="http://schemas.microsoft.com/office/drawing/2014/main" id="{A33611BF-F113-458C-96E9-48556939FE71}"/>
                </a:ext>
              </a:extLst>
            </p:cNvPr>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11" name="Textfeld 10">
              <a:extLst>
                <a:ext uri="{FF2B5EF4-FFF2-40B4-BE49-F238E27FC236}">
                  <a16:creationId xmlns:a16="http://schemas.microsoft.com/office/drawing/2014/main" id="{63A5EDA7-DEFD-4F0C-9B4E-4EA808A04D0A}"/>
                </a:ext>
              </a:extLst>
            </p:cNvPr>
            <p:cNvSpPr txBox="1"/>
            <p:nvPr/>
          </p:nvSpPr>
          <p:spPr>
            <a:xfrm>
              <a:off x="10593790" y="5247559"/>
              <a:ext cx="1608646" cy="584775"/>
            </a:xfrm>
            <a:prstGeom prst="rect">
              <a:avLst/>
            </a:prstGeom>
            <a:noFill/>
          </p:spPr>
          <p:txBody>
            <a:bodyPr wrap="none" rtlCol="0">
              <a:spAutoFit/>
            </a:bodyPr>
            <a:lstStyle/>
            <a:p>
              <a:pPr algn="ctr"/>
              <a:r>
                <a:rPr lang="de-DE" sz="1600" dirty="0">
                  <a:solidFill>
                    <a:schemeClr val="bg1"/>
                  </a:solidFill>
                  <a:latin typeface="Segoe UI" panose="020B0502040204020203" pitchFamily="34" charset="0"/>
                  <a:cs typeface="Segoe UI" panose="020B0502040204020203" pitchFamily="34" charset="0"/>
                </a:rPr>
                <a:t>Von und mit</a:t>
              </a:r>
            </a:p>
            <a:p>
              <a:pPr algn="ctr"/>
              <a:r>
                <a:rPr lang="de-DE" sz="1600" dirty="0">
                  <a:solidFill>
                    <a:schemeClr val="bg1"/>
                  </a:solidFill>
                  <a:latin typeface="Segoe UI" panose="020B0502040204020203" pitchFamily="34" charset="0"/>
                  <a:cs typeface="Segoe UI" panose="020B0502040204020203" pitchFamily="34" charset="0"/>
                </a:rPr>
                <a:t>Manfred Helber</a:t>
              </a:r>
            </a:p>
          </p:txBody>
        </p:sp>
        <p:pic>
          <p:nvPicPr>
            <p:cNvPr id="14" name="Grafik 13">
              <a:extLst>
                <a:ext uri="{FF2B5EF4-FFF2-40B4-BE49-F238E27FC236}">
                  <a16:creationId xmlns:a16="http://schemas.microsoft.com/office/drawing/2014/main" id="{485B1379-4BF2-4E8D-B19C-014168FE1902}"/>
                </a:ext>
              </a:extLst>
            </p:cNvPr>
            <p:cNvPicPr>
              <a:picLocks noChangeAspect="1"/>
            </p:cNvPicPr>
            <p:nvPr/>
          </p:nvPicPr>
          <p:blipFill rotWithShape="1">
            <a:blip r:embed="rId4">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pic>
        <p:nvPicPr>
          <p:cNvPr id="5" name="Grafik 4">
            <a:extLst>
              <a:ext uri="{FF2B5EF4-FFF2-40B4-BE49-F238E27FC236}">
                <a16:creationId xmlns:a16="http://schemas.microsoft.com/office/drawing/2014/main" id="{79ABA815-7BA5-42DF-97A6-9324F0DE4E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039" y="835437"/>
            <a:ext cx="9982722" cy="5933786"/>
          </a:xfrm>
          <a:prstGeom prst="rect">
            <a:avLst/>
          </a:prstGeom>
        </p:spPr>
      </p:pic>
    </p:spTree>
    <p:extLst>
      <p:ext uri="{BB962C8B-B14F-4D97-AF65-F5344CB8AC3E}">
        <p14:creationId xmlns:p14="http://schemas.microsoft.com/office/powerpoint/2010/main" val="24051418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6E30915-2BF1-4ABE-ADE6-E877399D3D90}"/>
              </a:ext>
            </a:extLst>
          </p:cNvPr>
          <p:cNvSpPr txBox="1"/>
          <p:nvPr/>
        </p:nvSpPr>
        <p:spPr>
          <a:xfrm>
            <a:off x="312666" y="235974"/>
            <a:ext cx="10119532" cy="461665"/>
          </a:xfrm>
          <a:prstGeom prst="rect">
            <a:avLst/>
          </a:prstGeom>
          <a:noFill/>
        </p:spPr>
        <p:txBody>
          <a:bodyPr wrap="square" rtlCol="0">
            <a:spAutoFit/>
          </a:bodyPr>
          <a:lstStyle/>
          <a:p>
            <a:r>
              <a:rPr lang="de-DE" sz="2400" b="1" dirty="0">
                <a:solidFill>
                  <a:srgbClr val="1E1F3D"/>
                </a:solidFill>
                <a:latin typeface="Segoe UI" panose="020B0502040204020203" pitchFamily="34" charset="0"/>
                <a:cs typeface="Segoe UI" panose="020B0502040204020203" pitchFamily="34" charset="0"/>
              </a:rPr>
              <a:t>In-Place Upgrade eines Hyper-V-Host auf Windows Server 2022</a:t>
            </a:r>
          </a:p>
        </p:txBody>
      </p:sp>
      <p:grpSp>
        <p:nvGrpSpPr>
          <p:cNvPr id="3" name="Gruppieren 2">
            <a:extLst>
              <a:ext uri="{FF2B5EF4-FFF2-40B4-BE49-F238E27FC236}">
                <a16:creationId xmlns:a16="http://schemas.microsoft.com/office/drawing/2014/main" id="{FC450B18-A0DF-4387-9A70-D556F519C21C}"/>
              </a:ext>
            </a:extLst>
          </p:cNvPr>
          <p:cNvGrpSpPr/>
          <p:nvPr/>
        </p:nvGrpSpPr>
        <p:grpSpPr>
          <a:xfrm>
            <a:off x="10432200" y="-1"/>
            <a:ext cx="1770236" cy="6869221"/>
            <a:chOff x="10432200" y="-1"/>
            <a:chExt cx="1770236" cy="6869221"/>
          </a:xfrm>
        </p:grpSpPr>
        <p:pic>
          <p:nvPicPr>
            <p:cNvPr id="10" name="Grafik 9">
              <a:extLst>
                <a:ext uri="{FF2B5EF4-FFF2-40B4-BE49-F238E27FC236}">
                  <a16:creationId xmlns:a16="http://schemas.microsoft.com/office/drawing/2014/main" id="{839A53DA-EC11-451C-AB6C-80E5630AED8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7" name="Textfeld 6">
              <a:extLst>
                <a:ext uri="{FF2B5EF4-FFF2-40B4-BE49-F238E27FC236}">
                  <a16:creationId xmlns:a16="http://schemas.microsoft.com/office/drawing/2014/main" id="{B4D39325-A112-497A-8924-8DFCE893FA56}"/>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lang="de-DE" sz="2400" b="1" kern="0" dirty="0">
                  <a:solidFill>
                    <a:srgbClr val="FFFFFF"/>
                  </a:solidFill>
                  <a:latin typeface="Segoe UI" panose="020B0502040204020203" pitchFamily="34" charset="0"/>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9" name="Grafik 8" descr="Ein Bild, das Buch enthält.&#10;&#10;Automatisch generierte Beschreibung">
              <a:extLst>
                <a:ext uri="{FF2B5EF4-FFF2-40B4-BE49-F238E27FC236}">
                  <a16:creationId xmlns:a16="http://schemas.microsoft.com/office/drawing/2014/main" id="{A33611BF-F113-458C-96E9-48556939FE71}"/>
                </a:ext>
              </a:extLst>
            </p:cNvPr>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11" name="Textfeld 10">
              <a:extLst>
                <a:ext uri="{FF2B5EF4-FFF2-40B4-BE49-F238E27FC236}">
                  <a16:creationId xmlns:a16="http://schemas.microsoft.com/office/drawing/2014/main" id="{63A5EDA7-DEFD-4F0C-9B4E-4EA808A04D0A}"/>
                </a:ext>
              </a:extLst>
            </p:cNvPr>
            <p:cNvSpPr txBox="1"/>
            <p:nvPr/>
          </p:nvSpPr>
          <p:spPr>
            <a:xfrm>
              <a:off x="10593790" y="5247559"/>
              <a:ext cx="1608646" cy="584775"/>
            </a:xfrm>
            <a:prstGeom prst="rect">
              <a:avLst/>
            </a:prstGeom>
            <a:noFill/>
          </p:spPr>
          <p:txBody>
            <a:bodyPr wrap="none" rtlCol="0">
              <a:spAutoFit/>
            </a:bodyPr>
            <a:lstStyle/>
            <a:p>
              <a:pPr algn="ctr"/>
              <a:r>
                <a:rPr lang="de-DE" sz="1600" dirty="0">
                  <a:solidFill>
                    <a:schemeClr val="bg1"/>
                  </a:solidFill>
                  <a:latin typeface="Segoe UI" panose="020B0502040204020203" pitchFamily="34" charset="0"/>
                  <a:cs typeface="Segoe UI" panose="020B0502040204020203" pitchFamily="34" charset="0"/>
                </a:rPr>
                <a:t>Von und mit</a:t>
              </a:r>
            </a:p>
            <a:p>
              <a:pPr algn="ctr"/>
              <a:r>
                <a:rPr lang="de-DE" sz="1600" dirty="0">
                  <a:solidFill>
                    <a:schemeClr val="bg1"/>
                  </a:solidFill>
                  <a:latin typeface="Segoe UI" panose="020B0502040204020203" pitchFamily="34" charset="0"/>
                  <a:cs typeface="Segoe UI" panose="020B0502040204020203" pitchFamily="34" charset="0"/>
                </a:rPr>
                <a:t>Manfred Helber</a:t>
              </a:r>
            </a:p>
          </p:txBody>
        </p:sp>
        <p:pic>
          <p:nvPicPr>
            <p:cNvPr id="14" name="Grafik 13">
              <a:extLst>
                <a:ext uri="{FF2B5EF4-FFF2-40B4-BE49-F238E27FC236}">
                  <a16:creationId xmlns:a16="http://schemas.microsoft.com/office/drawing/2014/main" id="{485B1379-4BF2-4E8D-B19C-014168FE1902}"/>
                </a:ext>
              </a:extLst>
            </p:cNvPr>
            <p:cNvPicPr>
              <a:picLocks noChangeAspect="1"/>
            </p:cNvPicPr>
            <p:nvPr/>
          </p:nvPicPr>
          <p:blipFill rotWithShape="1">
            <a:blip r:embed="rId4">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pic>
        <p:nvPicPr>
          <p:cNvPr id="5" name="Grafik 4" descr="Ein Bild, das Text enthält.&#10;&#10;Automatisch generierte Beschreibung">
            <a:extLst>
              <a:ext uri="{FF2B5EF4-FFF2-40B4-BE49-F238E27FC236}">
                <a16:creationId xmlns:a16="http://schemas.microsoft.com/office/drawing/2014/main" id="{7207573F-8DD9-46DA-AC0E-EAAEB257F8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613" y="990263"/>
            <a:ext cx="9679637" cy="5365749"/>
          </a:xfrm>
          <a:prstGeom prst="rect">
            <a:avLst/>
          </a:prstGeom>
        </p:spPr>
      </p:pic>
    </p:spTree>
    <p:extLst>
      <p:ext uri="{BB962C8B-B14F-4D97-AF65-F5344CB8AC3E}">
        <p14:creationId xmlns:p14="http://schemas.microsoft.com/office/powerpoint/2010/main" val="28831986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6E30915-2BF1-4ABE-ADE6-E877399D3D90}"/>
              </a:ext>
            </a:extLst>
          </p:cNvPr>
          <p:cNvSpPr txBox="1"/>
          <p:nvPr/>
        </p:nvSpPr>
        <p:spPr>
          <a:xfrm>
            <a:off x="312666" y="235974"/>
            <a:ext cx="10119532" cy="461665"/>
          </a:xfrm>
          <a:prstGeom prst="rect">
            <a:avLst/>
          </a:prstGeom>
          <a:noFill/>
        </p:spPr>
        <p:txBody>
          <a:bodyPr wrap="square" rtlCol="0">
            <a:spAutoFit/>
          </a:bodyPr>
          <a:lstStyle/>
          <a:p>
            <a:r>
              <a:rPr lang="de-DE" sz="2400" b="1" dirty="0">
                <a:solidFill>
                  <a:srgbClr val="1E1F3D"/>
                </a:solidFill>
                <a:latin typeface="Segoe UI" panose="020B0502040204020203" pitchFamily="34" charset="0"/>
                <a:cs typeface="Segoe UI" panose="020B0502040204020203" pitchFamily="34" charset="0"/>
              </a:rPr>
              <a:t>In-Place Upgrade eines Hyper-V-Host auf Windows Server 2022</a:t>
            </a:r>
          </a:p>
        </p:txBody>
      </p:sp>
      <p:grpSp>
        <p:nvGrpSpPr>
          <p:cNvPr id="3" name="Gruppieren 2">
            <a:extLst>
              <a:ext uri="{FF2B5EF4-FFF2-40B4-BE49-F238E27FC236}">
                <a16:creationId xmlns:a16="http://schemas.microsoft.com/office/drawing/2014/main" id="{FC450B18-A0DF-4387-9A70-D556F519C21C}"/>
              </a:ext>
            </a:extLst>
          </p:cNvPr>
          <p:cNvGrpSpPr/>
          <p:nvPr/>
        </p:nvGrpSpPr>
        <p:grpSpPr>
          <a:xfrm>
            <a:off x="10432200" y="-1"/>
            <a:ext cx="1770236" cy="6869221"/>
            <a:chOff x="10432200" y="-1"/>
            <a:chExt cx="1770236" cy="6869221"/>
          </a:xfrm>
        </p:grpSpPr>
        <p:pic>
          <p:nvPicPr>
            <p:cNvPr id="10" name="Grafik 9">
              <a:extLst>
                <a:ext uri="{FF2B5EF4-FFF2-40B4-BE49-F238E27FC236}">
                  <a16:creationId xmlns:a16="http://schemas.microsoft.com/office/drawing/2014/main" id="{839A53DA-EC11-451C-AB6C-80E5630AED8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7" name="Textfeld 6">
              <a:extLst>
                <a:ext uri="{FF2B5EF4-FFF2-40B4-BE49-F238E27FC236}">
                  <a16:creationId xmlns:a16="http://schemas.microsoft.com/office/drawing/2014/main" id="{B4D39325-A112-497A-8924-8DFCE893FA56}"/>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lang="de-DE" sz="2400" b="1" kern="0" dirty="0">
                  <a:solidFill>
                    <a:srgbClr val="FFFFFF"/>
                  </a:solidFill>
                  <a:latin typeface="Segoe UI" panose="020B0502040204020203" pitchFamily="34" charset="0"/>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9" name="Grafik 8" descr="Ein Bild, das Buch enthält.&#10;&#10;Automatisch generierte Beschreibung">
              <a:extLst>
                <a:ext uri="{FF2B5EF4-FFF2-40B4-BE49-F238E27FC236}">
                  <a16:creationId xmlns:a16="http://schemas.microsoft.com/office/drawing/2014/main" id="{A33611BF-F113-458C-96E9-48556939FE71}"/>
                </a:ext>
              </a:extLst>
            </p:cNvPr>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11" name="Textfeld 10">
              <a:extLst>
                <a:ext uri="{FF2B5EF4-FFF2-40B4-BE49-F238E27FC236}">
                  <a16:creationId xmlns:a16="http://schemas.microsoft.com/office/drawing/2014/main" id="{63A5EDA7-DEFD-4F0C-9B4E-4EA808A04D0A}"/>
                </a:ext>
              </a:extLst>
            </p:cNvPr>
            <p:cNvSpPr txBox="1"/>
            <p:nvPr/>
          </p:nvSpPr>
          <p:spPr>
            <a:xfrm>
              <a:off x="10593790" y="5247559"/>
              <a:ext cx="1608646" cy="584775"/>
            </a:xfrm>
            <a:prstGeom prst="rect">
              <a:avLst/>
            </a:prstGeom>
            <a:noFill/>
          </p:spPr>
          <p:txBody>
            <a:bodyPr wrap="none" rtlCol="0">
              <a:spAutoFit/>
            </a:bodyPr>
            <a:lstStyle/>
            <a:p>
              <a:pPr algn="ctr"/>
              <a:r>
                <a:rPr lang="de-DE" sz="1600" dirty="0">
                  <a:solidFill>
                    <a:schemeClr val="bg1"/>
                  </a:solidFill>
                  <a:latin typeface="Segoe UI" panose="020B0502040204020203" pitchFamily="34" charset="0"/>
                  <a:cs typeface="Segoe UI" panose="020B0502040204020203" pitchFamily="34" charset="0"/>
                </a:rPr>
                <a:t>Von und mit</a:t>
              </a:r>
            </a:p>
            <a:p>
              <a:pPr algn="ctr"/>
              <a:r>
                <a:rPr lang="de-DE" sz="1600" dirty="0">
                  <a:solidFill>
                    <a:schemeClr val="bg1"/>
                  </a:solidFill>
                  <a:latin typeface="Segoe UI" panose="020B0502040204020203" pitchFamily="34" charset="0"/>
                  <a:cs typeface="Segoe UI" panose="020B0502040204020203" pitchFamily="34" charset="0"/>
                </a:rPr>
                <a:t>Manfred Helber</a:t>
              </a:r>
            </a:p>
          </p:txBody>
        </p:sp>
        <p:pic>
          <p:nvPicPr>
            <p:cNvPr id="14" name="Grafik 13">
              <a:extLst>
                <a:ext uri="{FF2B5EF4-FFF2-40B4-BE49-F238E27FC236}">
                  <a16:creationId xmlns:a16="http://schemas.microsoft.com/office/drawing/2014/main" id="{485B1379-4BF2-4E8D-B19C-014168FE1902}"/>
                </a:ext>
              </a:extLst>
            </p:cNvPr>
            <p:cNvPicPr>
              <a:picLocks noChangeAspect="1"/>
            </p:cNvPicPr>
            <p:nvPr/>
          </p:nvPicPr>
          <p:blipFill rotWithShape="1">
            <a:blip r:embed="rId4">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pic>
        <p:nvPicPr>
          <p:cNvPr id="5" name="Grafik 4">
            <a:extLst>
              <a:ext uri="{FF2B5EF4-FFF2-40B4-BE49-F238E27FC236}">
                <a16:creationId xmlns:a16="http://schemas.microsoft.com/office/drawing/2014/main" id="{5A41AC93-2B82-40C0-A114-42AB6F67E9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601" y="832784"/>
            <a:ext cx="9793661" cy="5832334"/>
          </a:xfrm>
          <a:prstGeom prst="rect">
            <a:avLst/>
          </a:prstGeom>
        </p:spPr>
      </p:pic>
    </p:spTree>
    <p:extLst>
      <p:ext uri="{BB962C8B-B14F-4D97-AF65-F5344CB8AC3E}">
        <p14:creationId xmlns:p14="http://schemas.microsoft.com/office/powerpoint/2010/main" val="22480244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6E30915-2BF1-4ABE-ADE6-E877399D3D90}"/>
              </a:ext>
            </a:extLst>
          </p:cNvPr>
          <p:cNvSpPr txBox="1"/>
          <p:nvPr/>
        </p:nvSpPr>
        <p:spPr>
          <a:xfrm>
            <a:off x="312666" y="235974"/>
            <a:ext cx="10119532" cy="461665"/>
          </a:xfrm>
          <a:prstGeom prst="rect">
            <a:avLst/>
          </a:prstGeom>
          <a:noFill/>
        </p:spPr>
        <p:txBody>
          <a:bodyPr wrap="square" rtlCol="0">
            <a:spAutoFit/>
          </a:bodyPr>
          <a:lstStyle/>
          <a:p>
            <a:r>
              <a:rPr lang="de-DE" sz="2400" b="1" dirty="0">
                <a:solidFill>
                  <a:srgbClr val="1E1F3D"/>
                </a:solidFill>
                <a:latin typeface="Segoe UI" panose="020B0502040204020203" pitchFamily="34" charset="0"/>
                <a:cs typeface="Segoe UI" panose="020B0502040204020203" pitchFamily="34" charset="0"/>
              </a:rPr>
              <a:t>In-Place Upgrade eines Hyper-V-Host auf Windows Server 2022</a:t>
            </a:r>
          </a:p>
        </p:txBody>
      </p:sp>
      <p:grpSp>
        <p:nvGrpSpPr>
          <p:cNvPr id="3" name="Gruppieren 2">
            <a:extLst>
              <a:ext uri="{FF2B5EF4-FFF2-40B4-BE49-F238E27FC236}">
                <a16:creationId xmlns:a16="http://schemas.microsoft.com/office/drawing/2014/main" id="{FC450B18-A0DF-4387-9A70-D556F519C21C}"/>
              </a:ext>
            </a:extLst>
          </p:cNvPr>
          <p:cNvGrpSpPr/>
          <p:nvPr/>
        </p:nvGrpSpPr>
        <p:grpSpPr>
          <a:xfrm>
            <a:off x="10432200" y="-1"/>
            <a:ext cx="1770236" cy="6869221"/>
            <a:chOff x="10432200" y="-1"/>
            <a:chExt cx="1770236" cy="6869221"/>
          </a:xfrm>
        </p:grpSpPr>
        <p:pic>
          <p:nvPicPr>
            <p:cNvPr id="10" name="Grafik 9">
              <a:extLst>
                <a:ext uri="{FF2B5EF4-FFF2-40B4-BE49-F238E27FC236}">
                  <a16:creationId xmlns:a16="http://schemas.microsoft.com/office/drawing/2014/main" id="{839A53DA-EC11-451C-AB6C-80E5630AED8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7" name="Textfeld 6">
              <a:extLst>
                <a:ext uri="{FF2B5EF4-FFF2-40B4-BE49-F238E27FC236}">
                  <a16:creationId xmlns:a16="http://schemas.microsoft.com/office/drawing/2014/main" id="{B4D39325-A112-497A-8924-8DFCE893FA56}"/>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lang="de-DE" sz="2400" b="1" kern="0" dirty="0">
                  <a:solidFill>
                    <a:srgbClr val="FFFFFF"/>
                  </a:solidFill>
                  <a:latin typeface="Segoe UI" panose="020B0502040204020203" pitchFamily="34" charset="0"/>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9" name="Grafik 8" descr="Ein Bild, das Buch enthält.&#10;&#10;Automatisch generierte Beschreibung">
              <a:extLst>
                <a:ext uri="{FF2B5EF4-FFF2-40B4-BE49-F238E27FC236}">
                  <a16:creationId xmlns:a16="http://schemas.microsoft.com/office/drawing/2014/main" id="{A33611BF-F113-458C-96E9-48556939FE71}"/>
                </a:ext>
              </a:extLst>
            </p:cNvPr>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11" name="Textfeld 10">
              <a:extLst>
                <a:ext uri="{FF2B5EF4-FFF2-40B4-BE49-F238E27FC236}">
                  <a16:creationId xmlns:a16="http://schemas.microsoft.com/office/drawing/2014/main" id="{63A5EDA7-DEFD-4F0C-9B4E-4EA808A04D0A}"/>
                </a:ext>
              </a:extLst>
            </p:cNvPr>
            <p:cNvSpPr txBox="1"/>
            <p:nvPr/>
          </p:nvSpPr>
          <p:spPr>
            <a:xfrm>
              <a:off x="10593790" y="5247559"/>
              <a:ext cx="1608646" cy="584775"/>
            </a:xfrm>
            <a:prstGeom prst="rect">
              <a:avLst/>
            </a:prstGeom>
            <a:noFill/>
          </p:spPr>
          <p:txBody>
            <a:bodyPr wrap="none" rtlCol="0">
              <a:spAutoFit/>
            </a:bodyPr>
            <a:lstStyle/>
            <a:p>
              <a:pPr algn="ctr"/>
              <a:r>
                <a:rPr lang="de-DE" sz="1600" dirty="0">
                  <a:solidFill>
                    <a:schemeClr val="bg1"/>
                  </a:solidFill>
                  <a:latin typeface="Segoe UI" panose="020B0502040204020203" pitchFamily="34" charset="0"/>
                  <a:cs typeface="Segoe UI" panose="020B0502040204020203" pitchFamily="34" charset="0"/>
                </a:rPr>
                <a:t>Von und mit</a:t>
              </a:r>
            </a:p>
            <a:p>
              <a:pPr algn="ctr"/>
              <a:r>
                <a:rPr lang="de-DE" sz="1600" dirty="0">
                  <a:solidFill>
                    <a:schemeClr val="bg1"/>
                  </a:solidFill>
                  <a:latin typeface="Segoe UI" panose="020B0502040204020203" pitchFamily="34" charset="0"/>
                  <a:cs typeface="Segoe UI" panose="020B0502040204020203" pitchFamily="34" charset="0"/>
                </a:rPr>
                <a:t>Manfred Helber</a:t>
              </a:r>
            </a:p>
          </p:txBody>
        </p:sp>
        <p:pic>
          <p:nvPicPr>
            <p:cNvPr id="14" name="Grafik 13">
              <a:extLst>
                <a:ext uri="{FF2B5EF4-FFF2-40B4-BE49-F238E27FC236}">
                  <a16:creationId xmlns:a16="http://schemas.microsoft.com/office/drawing/2014/main" id="{485B1379-4BF2-4E8D-B19C-014168FE1902}"/>
                </a:ext>
              </a:extLst>
            </p:cNvPr>
            <p:cNvPicPr>
              <a:picLocks noChangeAspect="1"/>
            </p:cNvPicPr>
            <p:nvPr/>
          </p:nvPicPr>
          <p:blipFill rotWithShape="1">
            <a:blip r:embed="rId4">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pic>
        <p:nvPicPr>
          <p:cNvPr id="6" name="Grafik 5" descr="Ein Bild, das Text enthält.&#10;&#10;Automatisch generierte Beschreibung">
            <a:extLst>
              <a:ext uri="{FF2B5EF4-FFF2-40B4-BE49-F238E27FC236}">
                <a16:creationId xmlns:a16="http://schemas.microsoft.com/office/drawing/2014/main" id="{8BE903A4-F31E-468E-9F50-F5072A9314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763" y="833106"/>
            <a:ext cx="9965000" cy="5899780"/>
          </a:xfrm>
          <a:prstGeom prst="rect">
            <a:avLst/>
          </a:prstGeom>
        </p:spPr>
      </p:pic>
    </p:spTree>
    <p:extLst>
      <p:ext uri="{BB962C8B-B14F-4D97-AF65-F5344CB8AC3E}">
        <p14:creationId xmlns:p14="http://schemas.microsoft.com/office/powerpoint/2010/main" val="39832690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6E30915-2BF1-4ABE-ADE6-E877399D3D90}"/>
              </a:ext>
            </a:extLst>
          </p:cNvPr>
          <p:cNvSpPr txBox="1"/>
          <p:nvPr/>
        </p:nvSpPr>
        <p:spPr>
          <a:xfrm>
            <a:off x="312666" y="235974"/>
            <a:ext cx="10119532" cy="461665"/>
          </a:xfrm>
          <a:prstGeom prst="rect">
            <a:avLst/>
          </a:prstGeom>
          <a:noFill/>
        </p:spPr>
        <p:txBody>
          <a:bodyPr wrap="square" rtlCol="0">
            <a:spAutoFit/>
          </a:bodyPr>
          <a:lstStyle/>
          <a:p>
            <a:r>
              <a:rPr lang="de-DE" sz="2400" b="1" dirty="0">
                <a:solidFill>
                  <a:srgbClr val="1E1F3D"/>
                </a:solidFill>
                <a:latin typeface="Segoe UI" panose="020B0502040204020203" pitchFamily="34" charset="0"/>
                <a:cs typeface="Segoe UI" panose="020B0502040204020203" pitchFamily="34" charset="0"/>
              </a:rPr>
              <a:t>In-Place Upgrade eines Hyper-V-Host auf Windows Server 2022</a:t>
            </a:r>
          </a:p>
        </p:txBody>
      </p:sp>
      <p:grpSp>
        <p:nvGrpSpPr>
          <p:cNvPr id="3" name="Gruppieren 2">
            <a:extLst>
              <a:ext uri="{FF2B5EF4-FFF2-40B4-BE49-F238E27FC236}">
                <a16:creationId xmlns:a16="http://schemas.microsoft.com/office/drawing/2014/main" id="{FC450B18-A0DF-4387-9A70-D556F519C21C}"/>
              </a:ext>
            </a:extLst>
          </p:cNvPr>
          <p:cNvGrpSpPr/>
          <p:nvPr/>
        </p:nvGrpSpPr>
        <p:grpSpPr>
          <a:xfrm>
            <a:off x="10432200" y="-1"/>
            <a:ext cx="1770236" cy="6869221"/>
            <a:chOff x="10432200" y="-1"/>
            <a:chExt cx="1770236" cy="6869221"/>
          </a:xfrm>
        </p:grpSpPr>
        <p:pic>
          <p:nvPicPr>
            <p:cNvPr id="10" name="Grafik 9">
              <a:extLst>
                <a:ext uri="{FF2B5EF4-FFF2-40B4-BE49-F238E27FC236}">
                  <a16:creationId xmlns:a16="http://schemas.microsoft.com/office/drawing/2014/main" id="{839A53DA-EC11-451C-AB6C-80E5630AED8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7" name="Textfeld 6">
              <a:extLst>
                <a:ext uri="{FF2B5EF4-FFF2-40B4-BE49-F238E27FC236}">
                  <a16:creationId xmlns:a16="http://schemas.microsoft.com/office/drawing/2014/main" id="{B4D39325-A112-497A-8924-8DFCE893FA56}"/>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lang="de-DE" sz="2400" b="1" kern="0" dirty="0">
                  <a:solidFill>
                    <a:srgbClr val="FFFFFF"/>
                  </a:solidFill>
                  <a:latin typeface="Segoe UI" panose="020B0502040204020203" pitchFamily="34" charset="0"/>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9" name="Grafik 8" descr="Ein Bild, das Buch enthält.&#10;&#10;Automatisch generierte Beschreibung">
              <a:extLst>
                <a:ext uri="{FF2B5EF4-FFF2-40B4-BE49-F238E27FC236}">
                  <a16:creationId xmlns:a16="http://schemas.microsoft.com/office/drawing/2014/main" id="{A33611BF-F113-458C-96E9-48556939FE71}"/>
                </a:ext>
              </a:extLst>
            </p:cNvPr>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11" name="Textfeld 10">
              <a:extLst>
                <a:ext uri="{FF2B5EF4-FFF2-40B4-BE49-F238E27FC236}">
                  <a16:creationId xmlns:a16="http://schemas.microsoft.com/office/drawing/2014/main" id="{63A5EDA7-DEFD-4F0C-9B4E-4EA808A04D0A}"/>
                </a:ext>
              </a:extLst>
            </p:cNvPr>
            <p:cNvSpPr txBox="1"/>
            <p:nvPr/>
          </p:nvSpPr>
          <p:spPr>
            <a:xfrm>
              <a:off x="10593790" y="5247559"/>
              <a:ext cx="1608646" cy="584775"/>
            </a:xfrm>
            <a:prstGeom prst="rect">
              <a:avLst/>
            </a:prstGeom>
            <a:noFill/>
          </p:spPr>
          <p:txBody>
            <a:bodyPr wrap="none" rtlCol="0">
              <a:spAutoFit/>
            </a:bodyPr>
            <a:lstStyle/>
            <a:p>
              <a:pPr algn="ctr"/>
              <a:r>
                <a:rPr lang="de-DE" sz="1600" dirty="0">
                  <a:solidFill>
                    <a:schemeClr val="bg1"/>
                  </a:solidFill>
                  <a:latin typeface="Segoe UI" panose="020B0502040204020203" pitchFamily="34" charset="0"/>
                  <a:cs typeface="Segoe UI" panose="020B0502040204020203" pitchFamily="34" charset="0"/>
                </a:rPr>
                <a:t>Von und mit</a:t>
              </a:r>
            </a:p>
            <a:p>
              <a:pPr algn="ctr"/>
              <a:r>
                <a:rPr lang="de-DE" sz="1600" dirty="0">
                  <a:solidFill>
                    <a:schemeClr val="bg1"/>
                  </a:solidFill>
                  <a:latin typeface="Segoe UI" panose="020B0502040204020203" pitchFamily="34" charset="0"/>
                  <a:cs typeface="Segoe UI" panose="020B0502040204020203" pitchFamily="34" charset="0"/>
                </a:rPr>
                <a:t>Manfred Helber</a:t>
              </a:r>
            </a:p>
          </p:txBody>
        </p:sp>
        <p:pic>
          <p:nvPicPr>
            <p:cNvPr id="14" name="Grafik 13">
              <a:extLst>
                <a:ext uri="{FF2B5EF4-FFF2-40B4-BE49-F238E27FC236}">
                  <a16:creationId xmlns:a16="http://schemas.microsoft.com/office/drawing/2014/main" id="{485B1379-4BF2-4E8D-B19C-014168FE1902}"/>
                </a:ext>
              </a:extLst>
            </p:cNvPr>
            <p:cNvPicPr>
              <a:picLocks noChangeAspect="1"/>
            </p:cNvPicPr>
            <p:nvPr/>
          </p:nvPicPr>
          <p:blipFill rotWithShape="1">
            <a:blip r:embed="rId4">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pic>
        <p:nvPicPr>
          <p:cNvPr id="5" name="Grafik 4">
            <a:extLst>
              <a:ext uri="{FF2B5EF4-FFF2-40B4-BE49-F238E27FC236}">
                <a16:creationId xmlns:a16="http://schemas.microsoft.com/office/drawing/2014/main" id="{E84DA6D3-C835-42E4-B2DE-50E487A1BB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395" y="749010"/>
            <a:ext cx="9544255" cy="5697166"/>
          </a:xfrm>
          <a:prstGeom prst="rect">
            <a:avLst/>
          </a:prstGeom>
        </p:spPr>
      </p:pic>
    </p:spTree>
    <p:extLst>
      <p:ext uri="{BB962C8B-B14F-4D97-AF65-F5344CB8AC3E}">
        <p14:creationId xmlns:p14="http://schemas.microsoft.com/office/powerpoint/2010/main" val="22642561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Background Gray Rectangle">
            <a:extLst>
              <a:ext uri="{FF2B5EF4-FFF2-40B4-BE49-F238E27FC236}">
                <a16:creationId xmlns:a16="http://schemas.microsoft.com/office/drawing/2014/main" id="{429E1EE9-E4C2-40A9-B9DE-FF110156C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sp>
        <p:nvSpPr>
          <p:cNvPr id="9" name="Background Gray Rectangle">
            <a:extLst>
              <a:ext uri="{FF2B5EF4-FFF2-40B4-BE49-F238E27FC236}">
                <a16:creationId xmlns:a16="http://schemas.microsoft.com/office/drawing/2014/main" id="{1FF5E391-13EA-4378-95B1-C73488181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sp>
        <p:nvSpPr>
          <p:cNvPr id="11" name="White Rectangle">
            <a:extLst>
              <a:ext uri="{FF2B5EF4-FFF2-40B4-BE49-F238E27FC236}">
                <a16:creationId xmlns:a16="http://schemas.microsoft.com/office/drawing/2014/main" id="{AD0DC7A3-7ED0-4155-ADCF-D332541FAF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pic>
        <p:nvPicPr>
          <p:cNvPr id="20" name="Grafik 19">
            <a:extLst>
              <a:ext uri="{FF2B5EF4-FFF2-40B4-BE49-F238E27FC236}">
                <a16:creationId xmlns:a16="http://schemas.microsoft.com/office/drawing/2014/main" id="{4F726DC6-D7DB-4084-82F2-F08C5837D96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
            <a:ext cx="12192000" cy="6869221"/>
          </a:xfrm>
          <a:prstGeom prst="rect">
            <a:avLst/>
          </a:prstGeom>
        </p:spPr>
      </p:pic>
      <p:cxnSp>
        <p:nvCxnSpPr>
          <p:cNvPr id="13" name="Vertical Connector">
            <a:extLst>
              <a:ext uri="{FF2B5EF4-FFF2-40B4-BE49-F238E27FC236}">
                <a16:creationId xmlns:a16="http://schemas.microsoft.com/office/drawing/2014/main" id="{4CDF7082-55B3-4B7D-8ECF-F1C96C500D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92D8E1"/>
            </a:solidFill>
            <a:prstDash val="dash"/>
          </a:ln>
        </p:spPr>
        <p:style>
          <a:lnRef idx="1">
            <a:schemeClr val="accent1"/>
          </a:lnRef>
          <a:fillRef idx="0">
            <a:schemeClr val="accent1"/>
          </a:fillRef>
          <a:effectRef idx="0">
            <a:schemeClr val="accent1"/>
          </a:effectRef>
          <a:fontRef idx="minor">
            <a:schemeClr val="tx1"/>
          </a:fontRef>
        </p:style>
      </p:cxnSp>
      <p:cxnSp>
        <p:nvCxnSpPr>
          <p:cNvPr id="15" name="Horizontal Connector 2">
            <a:extLst>
              <a:ext uri="{FF2B5EF4-FFF2-40B4-BE49-F238E27FC236}">
                <a16:creationId xmlns:a16="http://schemas.microsoft.com/office/drawing/2014/main" id="{67D64140-8BC6-4CD1-8C2A-FB5BCE2354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92D8E1"/>
            </a:solidFill>
            <a:prstDash val="dash"/>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9D3E5ABC-3650-4C1E-9D61-9FA1E4C1BA05}"/>
              </a:ext>
            </a:extLst>
          </p:cNvPr>
          <p:cNvSpPr txBox="1"/>
          <p:nvPr/>
        </p:nvSpPr>
        <p:spPr>
          <a:xfrm>
            <a:off x="2427803" y="143664"/>
            <a:ext cx="9066843" cy="1116235"/>
          </a:xfrm>
          <a:prstGeom prst="rect">
            <a:avLst/>
          </a:prstGeom>
          <a:solidFill>
            <a:schemeClr val="accent6">
              <a:lumMod val="75000"/>
              <a:alpha val="69804"/>
            </a:schemeClr>
          </a:solidFill>
        </p:spPr>
        <p:txBody>
          <a:bodyPr wrap="square" lIns="216000" tIns="108000" bIns="144000" rtlCol="0">
            <a:spAutoFit/>
          </a:bodyPr>
          <a:lstStyle>
            <a:defPPr>
              <a:defRPr lang="de-DE"/>
            </a:defPPr>
            <a:lvl1pPr marR="0" lvl="0" indent="0" fontAlgn="auto">
              <a:lnSpc>
                <a:spcPct val="100000"/>
              </a:lnSpc>
              <a:spcBef>
                <a:spcPts val="0"/>
              </a:spcBef>
              <a:spcAft>
                <a:spcPts val="0"/>
              </a:spcAft>
              <a:buClrTx/>
              <a:buSzTx/>
              <a:buFontTx/>
              <a:buNone/>
              <a:tabLst/>
              <a:defRPr kumimoji="0" sz="3600" b="1" i="0" u="none" strike="noStrike" cap="none" spc="0" normalizeH="0" baseline="0">
                <a:ln>
                  <a:noFill/>
                </a:ln>
                <a:solidFill>
                  <a:srgbClr val="FFFFFF"/>
                </a:solidFill>
                <a:effectLst/>
                <a:uLnTx/>
                <a:uFillTx/>
                <a:latin typeface="Segoe UI" panose="020B0502040204020203" pitchFamily="34" charset="0"/>
                <a:cs typeface="Segoe UI"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WBSC#WEBDAY:</a:t>
            </a:r>
            <a:br>
              <a:rPr kumimoji="0" lang="de-DE" sz="2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br>
            <a:r>
              <a:rPr kumimoji="0" lang="de-DE" sz="2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Windows Server 2022</a:t>
            </a:r>
          </a:p>
        </p:txBody>
      </p:sp>
      <p:pic>
        <p:nvPicPr>
          <p:cNvPr id="28" name="Grafik 27" descr="Ein Bild, das Buch enthält.&#10;&#10;Automatisch generierte Beschreibung">
            <a:extLst>
              <a:ext uri="{FF2B5EF4-FFF2-40B4-BE49-F238E27FC236}">
                <a16:creationId xmlns:a16="http://schemas.microsoft.com/office/drawing/2014/main" id="{C22337D0-8651-431A-889F-68B0E9E0DC15}"/>
              </a:ext>
            </a:extLst>
          </p:cNvPr>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9233620" y="1385984"/>
            <a:ext cx="1718839" cy="2106711"/>
          </a:xfrm>
          <a:prstGeom prst="rect">
            <a:avLst/>
          </a:prstGeom>
        </p:spPr>
      </p:pic>
      <p:pic>
        <p:nvPicPr>
          <p:cNvPr id="30" name="Grafik 29">
            <a:extLst>
              <a:ext uri="{FF2B5EF4-FFF2-40B4-BE49-F238E27FC236}">
                <a16:creationId xmlns:a16="http://schemas.microsoft.com/office/drawing/2014/main" id="{DF259E31-F65E-4160-865C-D278315CD229}"/>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flipH="1">
            <a:off x="8751621" y="2465015"/>
            <a:ext cx="549269" cy="1044633"/>
          </a:xfrm>
          <a:prstGeom prst="rect">
            <a:avLst/>
          </a:prstGeom>
        </p:spPr>
      </p:pic>
      <p:sp>
        <p:nvSpPr>
          <p:cNvPr id="19" name="Textfeld 18">
            <a:extLst>
              <a:ext uri="{FF2B5EF4-FFF2-40B4-BE49-F238E27FC236}">
                <a16:creationId xmlns:a16="http://schemas.microsoft.com/office/drawing/2014/main" id="{027D0C1D-AE96-4987-934C-5CDB995B6C8E}"/>
              </a:ext>
            </a:extLst>
          </p:cNvPr>
          <p:cNvSpPr txBox="1"/>
          <p:nvPr/>
        </p:nvSpPr>
        <p:spPr>
          <a:xfrm>
            <a:off x="266586" y="6213308"/>
            <a:ext cx="116522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Wir bedanken uns bei unseren Sponsoren.</a:t>
            </a:r>
          </a:p>
        </p:txBody>
      </p:sp>
      <p:sp>
        <p:nvSpPr>
          <p:cNvPr id="2" name="Rechteck 1">
            <a:extLst>
              <a:ext uri="{FF2B5EF4-FFF2-40B4-BE49-F238E27FC236}">
                <a16:creationId xmlns:a16="http://schemas.microsoft.com/office/drawing/2014/main" id="{CA0F63E2-F7F4-418A-A0EF-000D7F5D7512}"/>
              </a:ext>
            </a:extLst>
          </p:cNvPr>
          <p:cNvSpPr/>
          <p:nvPr/>
        </p:nvSpPr>
        <p:spPr>
          <a:xfrm>
            <a:off x="383794" y="1391198"/>
            <a:ext cx="7687120" cy="4595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Dante"/>
              <a:ea typeface="+mn-ea"/>
              <a:cs typeface="+mn-cs"/>
            </a:endParaRPr>
          </a:p>
        </p:txBody>
      </p:sp>
      <p:sp>
        <p:nvSpPr>
          <p:cNvPr id="23" name="Textfeld 22">
            <a:extLst>
              <a:ext uri="{FF2B5EF4-FFF2-40B4-BE49-F238E27FC236}">
                <a16:creationId xmlns:a16="http://schemas.microsoft.com/office/drawing/2014/main" id="{8605930B-0504-4868-8B98-5CC3C3A90FAF}"/>
              </a:ext>
            </a:extLst>
          </p:cNvPr>
          <p:cNvSpPr txBox="1"/>
          <p:nvPr/>
        </p:nvSpPr>
        <p:spPr>
          <a:xfrm rot="21187954">
            <a:off x="8408936" y="296255"/>
            <a:ext cx="2613216"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6000" b="0" i="0" u="none" strike="noStrike" kern="1200" cap="none" spc="0" normalizeH="0" baseline="0" noProof="0" dirty="0">
                <a:ln>
                  <a:noFill/>
                </a:ln>
                <a:solidFill>
                  <a:srgbClr val="FFFFFF"/>
                </a:solidFill>
                <a:effectLst/>
                <a:uLnTx/>
                <a:uFillTx/>
                <a:latin typeface="Segoe Print" panose="02000600000000000000" pitchFamily="2" charset="0"/>
                <a:ea typeface="+mn-ea"/>
                <a:cs typeface="+mn-cs"/>
              </a:rPr>
              <a:t>Danke</a:t>
            </a:r>
          </a:p>
        </p:txBody>
      </p:sp>
      <p:sp>
        <p:nvSpPr>
          <p:cNvPr id="24" name="Textfeld 23">
            <a:extLst>
              <a:ext uri="{FF2B5EF4-FFF2-40B4-BE49-F238E27FC236}">
                <a16:creationId xmlns:a16="http://schemas.microsoft.com/office/drawing/2014/main" id="{C9360CEB-3AE2-4A8E-AAB0-619E142CB52F}"/>
              </a:ext>
            </a:extLst>
          </p:cNvPr>
          <p:cNvSpPr txBox="1"/>
          <p:nvPr/>
        </p:nvSpPr>
        <p:spPr>
          <a:xfrm>
            <a:off x="9886007" y="6206107"/>
            <a:ext cx="160864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Von und mit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Manfred Helber</a:t>
            </a:r>
          </a:p>
        </p:txBody>
      </p:sp>
      <p:pic>
        <p:nvPicPr>
          <p:cNvPr id="5" name="Grafik 4">
            <a:extLst>
              <a:ext uri="{FF2B5EF4-FFF2-40B4-BE49-F238E27FC236}">
                <a16:creationId xmlns:a16="http://schemas.microsoft.com/office/drawing/2014/main" id="{3E6D8356-CB68-4CFA-A8CE-9B3E0CFC3E45}"/>
              </a:ext>
            </a:extLst>
          </p:cNvPr>
          <p:cNvPicPr>
            <a:picLocks noChangeAspect="1"/>
          </p:cNvPicPr>
          <p:nvPr/>
        </p:nvPicPr>
        <p:blipFill>
          <a:blip r:embed="rId5"/>
          <a:stretch>
            <a:fillRect/>
          </a:stretch>
        </p:blipFill>
        <p:spPr>
          <a:xfrm>
            <a:off x="633884" y="1492939"/>
            <a:ext cx="7072604" cy="4247177"/>
          </a:xfrm>
          <a:prstGeom prst="rect">
            <a:avLst/>
          </a:prstGeom>
        </p:spPr>
      </p:pic>
      <p:pic>
        <p:nvPicPr>
          <p:cNvPr id="16" name="Grafik 15">
            <a:extLst>
              <a:ext uri="{FF2B5EF4-FFF2-40B4-BE49-F238E27FC236}">
                <a16:creationId xmlns:a16="http://schemas.microsoft.com/office/drawing/2014/main" id="{691B6FED-50A9-4006-9797-E0F52EAC140D}"/>
              </a:ext>
            </a:extLst>
          </p:cNvPr>
          <p:cNvPicPr>
            <a:picLocks noChangeAspect="1"/>
          </p:cNvPicPr>
          <p:nvPr/>
        </p:nvPicPr>
        <p:blipFill>
          <a:blip r:embed="rId6"/>
          <a:stretch>
            <a:fillRect/>
          </a:stretch>
        </p:blipFill>
        <p:spPr>
          <a:xfrm>
            <a:off x="7706488" y="3634354"/>
            <a:ext cx="2725909" cy="2352593"/>
          </a:xfrm>
          <a:prstGeom prst="rect">
            <a:avLst/>
          </a:prstGeom>
        </p:spPr>
      </p:pic>
      <p:sp>
        <p:nvSpPr>
          <p:cNvPr id="25" name="Rechteck 24">
            <a:extLst>
              <a:ext uri="{FF2B5EF4-FFF2-40B4-BE49-F238E27FC236}">
                <a16:creationId xmlns:a16="http://schemas.microsoft.com/office/drawing/2014/main" id="{48C92484-C04F-485A-B3D5-993C329D8771}"/>
              </a:ext>
            </a:extLst>
          </p:cNvPr>
          <p:cNvSpPr/>
          <p:nvPr/>
        </p:nvSpPr>
        <p:spPr>
          <a:xfrm>
            <a:off x="10432397" y="3630384"/>
            <a:ext cx="857644" cy="2352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Dante"/>
              <a:ea typeface="+mn-ea"/>
              <a:cs typeface="+mn-cs"/>
            </a:endParaRPr>
          </a:p>
        </p:txBody>
      </p:sp>
      <p:pic>
        <p:nvPicPr>
          <p:cNvPr id="26" name="Grafik 25">
            <a:extLst>
              <a:ext uri="{FF2B5EF4-FFF2-40B4-BE49-F238E27FC236}">
                <a16:creationId xmlns:a16="http://schemas.microsoft.com/office/drawing/2014/main" id="{6B772417-FCDD-481A-948A-3AB897B85852}"/>
              </a:ext>
            </a:extLst>
          </p:cNvPr>
          <p:cNvPicPr>
            <a:picLocks noChangeAspect="1"/>
          </p:cNvPicPr>
          <p:nvPr/>
        </p:nvPicPr>
        <p:blipFill rotWithShape="1">
          <a:blip r:embed="rId7">
            <a:duotone>
              <a:schemeClr val="accent6">
                <a:shade val="45000"/>
                <a:satMod val="135000"/>
              </a:schemeClr>
              <a:prstClr val="white"/>
            </a:duotone>
          </a:blip>
          <a:srcRect l="2834" t="14921" r="12099" b="9383"/>
          <a:stretch/>
        </p:blipFill>
        <p:spPr>
          <a:xfrm>
            <a:off x="383794" y="143665"/>
            <a:ext cx="2042485" cy="1105502"/>
          </a:xfrm>
          <a:prstGeom prst="rect">
            <a:avLst/>
          </a:prstGeom>
        </p:spPr>
      </p:pic>
    </p:spTree>
    <p:extLst>
      <p:ext uri="{BB962C8B-B14F-4D97-AF65-F5344CB8AC3E}">
        <p14:creationId xmlns:p14="http://schemas.microsoft.com/office/powerpoint/2010/main" val="13720136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B4D39325-A112-497A-8924-8DFCE893FA56}"/>
              </a:ext>
            </a:extLst>
          </p:cNvPr>
          <p:cNvSpPr txBox="1"/>
          <p:nvPr/>
        </p:nvSpPr>
        <p:spPr>
          <a:xfrm>
            <a:off x="10432200" y="184603"/>
            <a:ext cx="1759797" cy="1107996"/>
          </a:xfrm>
          <a:prstGeom prst="rect">
            <a:avLst/>
          </a:prstGeom>
          <a:noFill/>
        </p:spPr>
        <p:txBody>
          <a:bodyPr wrap="square" lIns="21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WEBDAY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Azure Stack HCI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4" name="Textfeld 13">
            <a:extLst>
              <a:ext uri="{FF2B5EF4-FFF2-40B4-BE49-F238E27FC236}">
                <a16:creationId xmlns:a16="http://schemas.microsoft.com/office/drawing/2014/main" id="{E13D802C-4F82-499A-8293-8B56DD679057}"/>
              </a:ext>
            </a:extLst>
          </p:cNvPr>
          <p:cNvSpPr txBox="1"/>
          <p:nvPr/>
        </p:nvSpPr>
        <p:spPr>
          <a:xfrm>
            <a:off x="331192" y="194711"/>
            <a:ext cx="995518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hlinkClick r:id="rId2"/>
              </a:rPr>
              <a:t>https://www.manfredhelber.de/windows-server-webday/</a:t>
            </a:r>
            <a:r>
              <a:rPr kumimoji="0" lang="de-DE" sz="2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endParaRPr kumimoji="0" lang="de-DE" sz="28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endParaRPr>
          </a:p>
        </p:txBody>
      </p:sp>
      <p:sp>
        <p:nvSpPr>
          <p:cNvPr id="2" name="Textfeld 1">
            <a:extLst>
              <a:ext uri="{FF2B5EF4-FFF2-40B4-BE49-F238E27FC236}">
                <a16:creationId xmlns:a16="http://schemas.microsoft.com/office/drawing/2014/main" id="{F609F0B8-3D8A-46EA-9838-93B0B58C378C}"/>
              </a:ext>
            </a:extLst>
          </p:cNvPr>
          <p:cNvSpPr txBox="1"/>
          <p:nvPr/>
        </p:nvSpPr>
        <p:spPr>
          <a:xfrm>
            <a:off x="405781" y="914400"/>
            <a:ext cx="980600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Klicke auf das Logo des jeweiligen Sponsors, um mehr Informationen zu erhalten.</a:t>
            </a:r>
          </a:p>
        </p:txBody>
      </p:sp>
      <p:sp>
        <p:nvSpPr>
          <p:cNvPr id="24" name="Rechteck 23">
            <a:extLst>
              <a:ext uri="{FF2B5EF4-FFF2-40B4-BE49-F238E27FC236}">
                <a16:creationId xmlns:a16="http://schemas.microsoft.com/office/drawing/2014/main" id="{C4E964DE-6D12-4D7C-9797-D69058AA5E95}"/>
              </a:ext>
            </a:extLst>
          </p:cNvPr>
          <p:cNvSpPr/>
          <p:nvPr/>
        </p:nvSpPr>
        <p:spPr>
          <a:xfrm>
            <a:off x="383794" y="1391198"/>
            <a:ext cx="7687120" cy="4595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Dante"/>
              <a:ea typeface="+mn-ea"/>
              <a:cs typeface="+mn-cs"/>
            </a:endParaRPr>
          </a:p>
        </p:txBody>
      </p:sp>
      <p:pic>
        <p:nvPicPr>
          <p:cNvPr id="25" name="Grafik 24">
            <a:extLst>
              <a:ext uri="{FF2B5EF4-FFF2-40B4-BE49-F238E27FC236}">
                <a16:creationId xmlns:a16="http://schemas.microsoft.com/office/drawing/2014/main" id="{451169B0-197F-4ED1-A2FC-76A407878669}"/>
              </a:ext>
            </a:extLst>
          </p:cNvPr>
          <p:cNvPicPr>
            <a:picLocks noChangeAspect="1"/>
          </p:cNvPicPr>
          <p:nvPr/>
        </p:nvPicPr>
        <p:blipFill>
          <a:blip r:embed="rId3"/>
          <a:stretch>
            <a:fillRect/>
          </a:stretch>
        </p:blipFill>
        <p:spPr>
          <a:xfrm>
            <a:off x="633884" y="1492939"/>
            <a:ext cx="7072604" cy="4247177"/>
          </a:xfrm>
          <a:prstGeom prst="rect">
            <a:avLst/>
          </a:prstGeom>
        </p:spPr>
      </p:pic>
      <p:pic>
        <p:nvPicPr>
          <p:cNvPr id="26" name="Grafik 25">
            <a:extLst>
              <a:ext uri="{FF2B5EF4-FFF2-40B4-BE49-F238E27FC236}">
                <a16:creationId xmlns:a16="http://schemas.microsoft.com/office/drawing/2014/main" id="{0201CD3E-AE0B-4C31-B748-1DD51FD6BE5B}"/>
              </a:ext>
            </a:extLst>
          </p:cNvPr>
          <p:cNvPicPr>
            <a:picLocks noChangeAspect="1"/>
          </p:cNvPicPr>
          <p:nvPr/>
        </p:nvPicPr>
        <p:blipFill>
          <a:blip r:embed="rId4"/>
          <a:stretch>
            <a:fillRect/>
          </a:stretch>
        </p:blipFill>
        <p:spPr>
          <a:xfrm>
            <a:off x="7706488" y="3634354"/>
            <a:ext cx="2725909" cy="2352593"/>
          </a:xfrm>
          <a:prstGeom prst="rect">
            <a:avLst/>
          </a:prstGeom>
        </p:spPr>
      </p:pic>
      <p:grpSp>
        <p:nvGrpSpPr>
          <p:cNvPr id="15" name="Gruppieren 14">
            <a:extLst>
              <a:ext uri="{FF2B5EF4-FFF2-40B4-BE49-F238E27FC236}">
                <a16:creationId xmlns:a16="http://schemas.microsoft.com/office/drawing/2014/main" id="{4726A5B6-3791-45A5-9BD4-5F1769E0C6C5}"/>
              </a:ext>
            </a:extLst>
          </p:cNvPr>
          <p:cNvGrpSpPr/>
          <p:nvPr/>
        </p:nvGrpSpPr>
        <p:grpSpPr>
          <a:xfrm>
            <a:off x="10432200" y="-1"/>
            <a:ext cx="1770236" cy="6869221"/>
            <a:chOff x="10432200" y="-1"/>
            <a:chExt cx="1770236" cy="6869221"/>
          </a:xfrm>
        </p:grpSpPr>
        <p:pic>
          <p:nvPicPr>
            <p:cNvPr id="16" name="Grafik 15">
              <a:extLst>
                <a:ext uri="{FF2B5EF4-FFF2-40B4-BE49-F238E27FC236}">
                  <a16:creationId xmlns:a16="http://schemas.microsoft.com/office/drawing/2014/main" id="{B11E92FC-CB65-4A57-AB0A-A7CDC382166D}"/>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17" name="Textfeld 16">
              <a:extLst>
                <a:ext uri="{FF2B5EF4-FFF2-40B4-BE49-F238E27FC236}">
                  <a16:creationId xmlns:a16="http://schemas.microsoft.com/office/drawing/2014/main" id="{0D7A846A-DE8E-4240-909C-E83AE06E0541}"/>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WEBDAY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Windows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Server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2022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pic>
          <p:nvPicPr>
            <p:cNvPr id="18" name="Grafik 17" descr="Ein Bild, das Buch enthält.&#10;&#10;Automatisch generierte Beschreibung">
              <a:extLst>
                <a:ext uri="{FF2B5EF4-FFF2-40B4-BE49-F238E27FC236}">
                  <a16:creationId xmlns:a16="http://schemas.microsoft.com/office/drawing/2014/main" id="{021BC3EC-60D6-47E1-8148-9DD444C2D44A}"/>
                </a:ext>
              </a:extLst>
            </p:cNvPr>
            <p:cNvPicPr>
              <a:picLocks noChangeAspect="1"/>
            </p:cNvPicPr>
            <p:nvPr/>
          </p:nvPicPr>
          <p:blipFill rotWithShape="1">
            <a:blip r:embed="rId6">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19" name="Textfeld 18">
              <a:extLst>
                <a:ext uri="{FF2B5EF4-FFF2-40B4-BE49-F238E27FC236}">
                  <a16:creationId xmlns:a16="http://schemas.microsoft.com/office/drawing/2014/main" id="{F40AA743-63EF-4F84-B499-C39627A99BD5}"/>
                </a:ext>
              </a:extLst>
            </p:cNvPr>
            <p:cNvSpPr txBox="1"/>
            <p:nvPr/>
          </p:nvSpPr>
          <p:spPr>
            <a:xfrm>
              <a:off x="10593790" y="5247559"/>
              <a:ext cx="160864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Von und mit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Manfred Helber</a:t>
              </a:r>
            </a:p>
          </p:txBody>
        </p:sp>
        <p:pic>
          <p:nvPicPr>
            <p:cNvPr id="20" name="Grafik 19">
              <a:extLst>
                <a:ext uri="{FF2B5EF4-FFF2-40B4-BE49-F238E27FC236}">
                  <a16:creationId xmlns:a16="http://schemas.microsoft.com/office/drawing/2014/main" id="{9B1362CE-6F11-45AD-B439-0945E27FEE47}"/>
                </a:ext>
              </a:extLst>
            </p:cNvPr>
            <p:cNvPicPr>
              <a:picLocks noChangeAspect="1"/>
            </p:cNvPicPr>
            <p:nvPr/>
          </p:nvPicPr>
          <p:blipFill rotWithShape="1">
            <a:blip r:embed="rId7">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spTree>
    <p:extLst>
      <p:ext uri="{BB962C8B-B14F-4D97-AF65-F5344CB8AC3E}">
        <p14:creationId xmlns:p14="http://schemas.microsoft.com/office/powerpoint/2010/main" val="191282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Background Gray Rectangle">
            <a:extLst>
              <a:ext uri="{FF2B5EF4-FFF2-40B4-BE49-F238E27FC236}">
                <a16:creationId xmlns:a16="http://schemas.microsoft.com/office/drawing/2014/main" id="{429E1EE9-E4C2-40A9-B9DE-FF110156C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sp>
        <p:nvSpPr>
          <p:cNvPr id="12" name="Background Gray Rectangle">
            <a:extLst>
              <a:ext uri="{FF2B5EF4-FFF2-40B4-BE49-F238E27FC236}">
                <a16:creationId xmlns:a16="http://schemas.microsoft.com/office/drawing/2014/main" id="{1FF5E391-13EA-4378-95B1-C73488181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sp>
        <p:nvSpPr>
          <p:cNvPr id="14" name="White Rectangle">
            <a:extLst>
              <a:ext uri="{FF2B5EF4-FFF2-40B4-BE49-F238E27FC236}">
                <a16:creationId xmlns:a16="http://schemas.microsoft.com/office/drawing/2014/main" id="{AD0DC7A3-7ED0-4155-ADCF-D332541FAF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pic>
        <p:nvPicPr>
          <p:cNvPr id="5" name="Grafik 4">
            <a:extLst>
              <a:ext uri="{FF2B5EF4-FFF2-40B4-BE49-F238E27FC236}">
                <a16:creationId xmlns:a16="http://schemas.microsoft.com/office/drawing/2014/main" id="{23CB3DBF-BD6A-4A9B-B7CA-5E92A08C797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
            <a:ext cx="12192000" cy="6869221"/>
          </a:xfrm>
          <a:prstGeom prst="rect">
            <a:avLst/>
          </a:prstGeom>
        </p:spPr>
      </p:pic>
      <p:cxnSp>
        <p:nvCxnSpPr>
          <p:cNvPr id="16" name="Vertical Connector">
            <a:extLst>
              <a:ext uri="{FF2B5EF4-FFF2-40B4-BE49-F238E27FC236}">
                <a16:creationId xmlns:a16="http://schemas.microsoft.com/office/drawing/2014/main" id="{4CDF7082-55B3-4B7D-8ECF-F1C96C500D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30B4D9"/>
            </a:solidFill>
            <a:prstDash val="dash"/>
          </a:ln>
        </p:spPr>
        <p:style>
          <a:lnRef idx="1">
            <a:schemeClr val="accent1"/>
          </a:lnRef>
          <a:fillRef idx="0">
            <a:schemeClr val="accent1"/>
          </a:fillRef>
          <a:effectRef idx="0">
            <a:schemeClr val="accent1"/>
          </a:effectRef>
          <a:fontRef idx="minor">
            <a:schemeClr val="tx1"/>
          </a:fontRef>
        </p:style>
      </p:cxnSp>
      <p:cxnSp>
        <p:nvCxnSpPr>
          <p:cNvPr id="18" name="Horizontal Connector 2">
            <a:extLst>
              <a:ext uri="{FF2B5EF4-FFF2-40B4-BE49-F238E27FC236}">
                <a16:creationId xmlns:a16="http://schemas.microsoft.com/office/drawing/2014/main" id="{67D64140-8BC6-4CD1-8C2A-FB5BCE2354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30B4D9"/>
            </a:solidFill>
            <a:prstDash val="dash"/>
          </a:ln>
        </p:spPr>
        <p:style>
          <a:lnRef idx="1">
            <a:schemeClr val="accent1"/>
          </a:lnRef>
          <a:fillRef idx="0">
            <a:schemeClr val="accent1"/>
          </a:fillRef>
          <a:effectRef idx="0">
            <a:schemeClr val="accent1"/>
          </a:effectRef>
          <a:fontRef idx="minor">
            <a:schemeClr val="tx1"/>
          </a:fontRef>
        </p:style>
      </p:cxnSp>
      <p:sp>
        <p:nvSpPr>
          <p:cNvPr id="29" name="Textfeld 28">
            <a:extLst>
              <a:ext uri="{FF2B5EF4-FFF2-40B4-BE49-F238E27FC236}">
                <a16:creationId xmlns:a16="http://schemas.microsoft.com/office/drawing/2014/main" id="{6ABD8CE8-55CB-4053-BAAE-2F64A2850FD5}"/>
              </a:ext>
            </a:extLst>
          </p:cNvPr>
          <p:cNvSpPr txBox="1"/>
          <p:nvPr/>
        </p:nvSpPr>
        <p:spPr>
          <a:xfrm>
            <a:off x="268038" y="303585"/>
            <a:ext cx="9343929" cy="1270124"/>
          </a:xfrm>
          <a:prstGeom prst="rect">
            <a:avLst/>
          </a:prstGeom>
          <a:solidFill>
            <a:schemeClr val="accent6">
              <a:lumMod val="75000"/>
              <a:alpha val="69804"/>
            </a:schemeClr>
          </a:solidFill>
        </p:spPr>
        <p:txBody>
          <a:bodyPr wrap="square" lIns="216000" tIns="108000" bIns="144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WBSC#WEBDAY Windows Server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Agenda am 17. Juni 2021</a:t>
            </a:r>
          </a:p>
        </p:txBody>
      </p:sp>
      <p:pic>
        <p:nvPicPr>
          <p:cNvPr id="31" name="Grafik 30">
            <a:extLst>
              <a:ext uri="{FF2B5EF4-FFF2-40B4-BE49-F238E27FC236}">
                <a16:creationId xmlns:a16="http://schemas.microsoft.com/office/drawing/2014/main" id="{5E2904C2-63B7-4D24-9464-8F84560F138C}"/>
              </a:ext>
            </a:extLst>
          </p:cNvPr>
          <p:cNvPicPr>
            <a:picLocks noChangeAspect="1"/>
          </p:cNvPicPr>
          <p:nvPr/>
        </p:nvPicPr>
        <p:blipFill rotWithShape="1">
          <a:blip r:embed="rId3">
            <a:duotone>
              <a:schemeClr val="accent6">
                <a:shade val="45000"/>
                <a:satMod val="135000"/>
              </a:schemeClr>
              <a:prstClr val="white"/>
            </a:duotone>
          </a:blip>
          <a:srcRect l="2834" t="14921" r="12099" b="9383"/>
          <a:stretch/>
        </p:blipFill>
        <p:spPr>
          <a:xfrm>
            <a:off x="9611967" y="303584"/>
            <a:ext cx="2346634" cy="1270124"/>
          </a:xfrm>
          <a:prstGeom prst="rect">
            <a:avLst/>
          </a:prstGeom>
        </p:spPr>
      </p:pic>
      <p:sp>
        <p:nvSpPr>
          <p:cNvPr id="33" name="Rechteck 32">
            <a:extLst>
              <a:ext uri="{FF2B5EF4-FFF2-40B4-BE49-F238E27FC236}">
                <a16:creationId xmlns:a16="http://schemas.microsoft.com/office/drawing/2014/main" id="{8078780C-4657-44F4-92FB-ED4459FA42AB}"/>
              </a:ext>
            </a:extLst>
          </p:cNvPr>
          <p:cNvSpPr/>
          <p:nvPr/>
        </p:nvSpPr>
        <p:spPr>
          <a:xfrm>
            <a:off x="268038" y="1819931"/>
            <a:ext cx="11690563" cy="473189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Dante"/>
              <a:ea typeface="+mn-ea"/>
              <a:cs typeface="+mn-cs"/>
            </a:endParaRPr>
          </a:p>
        </p:txBody>
      </p:sp>
      <p:sp>
        <p:nvSpPr>
          <p:cNvPr id="34" name="Textfeld 33">
            <a:extLst>
              <a:ext uri="{FF2B5EF4-FFF2-40B4-BE49-F238E27FC236}">
                <a16:creationId xmlns:a16="http://schemas.microsoft.com/office/drawing/2014/main" id="{01B4DD07-D109-45B0-B52E-5D083CFFCEC6}"/>
              </a:ext>
            </a:extLst>
          </p:cNvPr>
          <p:cNvSpPr txBox="1"/>
          <p:nvPr/>
        </p:nvSpPr>
        <p:spPr>
          <a:xfrm>
            <a:off x="266513" y="1867296"/>
            <a:ext cx="11690563" cy="4575612"/>
          </a:xfrm>
          <a:prstGeom prst="rect">
            <a:avLst/>
          </a:prstGeom>
          <a:noFill/>
        </p:spPr>
        <p:txBody>
          <a:bodyPr wrap="square" lIns="216000" rtlCol="0">
            <a:spAutoFit/>
          </a:bodyPr>
          <a:lstStyle/>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09:30 Uhr	Windows Server 2022 Grundlagen und Security</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10:10 Uhr	ALSO macht Lizenzbezug leicht &amp; sicher - von OEM bis CSP: Alles aus einer Hand</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10:40 Uhr	Windows Admin Center –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what’s</a:t>
            </a: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new</a:t>
            </a: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and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what’s</a:t>
            </a: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next</a:t>
            </a:r>
            <a:endPar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endParaRP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11:10 Uhr	Bestens gerüstet für die Zukunft - der neue Microsoft Windows Server 2022 auf individuellen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bluechip</a:t>
            </a: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SERVERline</a:t>
            </a: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-Systemen</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11:40 Uhr	Windows Admin Center - die hybriden Möglichkeiten</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12:00 Uhr	Microsoft Windows Server 2022 auf TERRA Server oder einfach gebucht aus der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terraCloud</a:t>
            </a: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 alles aus einer Hand</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12:50 Uhr	Kurze Pause - Zeit für einen Besuch unseres Platin Sponsors Wortmann in der virtuellen Ausstellungslocation</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13:10 Uhr	Windows Server 2022 - Hyper-V</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13:30 Uhr	FUJITSU Lösungen mit Microsoft Windows Server 2022</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14:00 Uhr	Windows Server 2022 Clustering</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14:30 Uhr	HPE und Microsoft - wir beschleunigen Ihre digitale Transformation</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15:00 Uhr	Windows Server 2022 Storage und Storage Spaces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Direct</a:t>
            </a:r>
            <a:endPar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endParaRP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15:40 Uhr	MRM-Distribution – Ihr verlässlicher Partner zum Thema „gebrauchte Microsoft-Lizenzen“</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16:10 Uhr	Windows Server 2022 Migration</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17:00 Uhr	Ergänzende Worte von Microsoft zum Windows Server 2022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Webday</a:t>
            </a:r>
            <a:endPar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endParaRP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17:20 Uhr	Abschluss und Zusammenfassung</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17:30 Uhr	Virtual Afterwork Event bis ca. 20:00 Uhr</a:t>
            </a:r>
          </a:p>
        </p:txBody>
      </p:sp>
      <p:sp>
        <p:nvSpPr>
          <p:cNvPr id="13" name="Rechteck 12">
            <a:extLst>
              <a:ext uri="{FF2B5EF4-FFF2-40B4-BE49-F238E27FC236}">
                <a16:creationId xmlns:a16="http://schemas.microsoft.com/office/drawing/2014/main" id="{5ABB48AD-A680-445F-B296-06B39C578D70}"/>
              </a:ext>
            </a:extLst>
          </p:cNvPr>
          <p:cNvSpPr/>
          <p:nvPr/>
        </p:nvSpPr>
        <p:spPr>
          <a:xfrm>
            <a:off x="390160" y="5324523"/>
            <a:ext cx="11356363" cy="2710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9995732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B4D39325-A112-497A-8924-8DFCE893FA56}"/>
              </a:ext>
            </a:extLst>
          </p:cNvPr>
          <p:cNvSpPr txBox="1"/>
          <p:nvPr/>
        </p:nvSpPr>
        <p:spPr>
          <a:xfrm>
            <a:off x="10432200" y="184603"/>
            <a:ext cx="1759797" cy="1107996"/>
          </a:xfrm>
          <a:prstGeom prst="rect">
            <a:avLst/>
          </a:prstGeom>
          <a:noFill/>
        </p:spPr>
        <p:txBody>
          <a:bodyPr wrap="square" lIns="21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WEBDAY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Azure Stack HCI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14" name="Textfeld 13">
            <a:extLst>
              <a:ext uri="{FF2B5EF4-FFF2-40B4-BE49-F238E27FC236}">
                <a16:creationId xmlns:a16="http://schemas.microsoft.com/office/drawing/2014/main" id="{E13D802C-4F82-499A-8293-8B56DD679057}"/>
              </a:ext>
            </a:extLst>
          </p:cNvPr>
          <p:cNvSpPr txBox="1"/>
          <p:nvPr/>
        </p:nvSpPr>
        <p:spPr>
          <a:xfrm>
            <a:off x="459981" y="5879258"/>
            <a:ext cx="995518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hlinkClick r:id="rId2"/>
              </a:rPr>
              <a:t>https://www.manfredhelber.de</a:t>
            </a:r>
            <a:r>
              <a:rPr kumimoji="0" lang="de-DE" sz="2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a:t>
            </a:r>
            <a:endParaRPr kumimoji="0" lang="de-DE" sz="2800" b="1"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endParaRPr>
          </a:p>
        </p:txBody>
      </p:sp>
      <p:pic>
        <p:nvPicPr>
          <p:cNvPr id="26" name="Grafik 25">
            <a:extLst>
              <a:ext uri="{FF2B5EF4-FFF2-40B4-BE49-F238E27FC236}">
                <a16:creationId xmlns:a16="http://schemas.microsoft.com/office/drawing/2014/main" id="{0201CD3E-AE0B-4C31-B748-1DD51FD6BE5B}"/>
              </a:ext>
            </a:extLst>
          </p:cNvPr>
          <p:cNvPicPr>
            <a:picLocks noChangeAspect="1"/>
          </p:cNvPicPr>
          <p:nvPr/>
        </p:nvPicPr>
        <p:blipFill>
          <a:blip r:embed="rId3"/>
          <a:stretch>
            <a:fillRect/>
          </a:stretch>
        </p:blipFill>
        <p:spPr>
          <a:xfrm>
            <a:off x="4074617" y="474664"/>
            <a:ext cx="2725909" cy="2352593"/>
          </a:xfrm>
          <a:prstGeom prst="rect">
            <a:avLst/>
          </a:prstGeom>
        </p:spPr>
      </p:pic>
      <p:grpSp>
        <p:nvGrpSpPr>
          <p:cNvPr id="8" name="Gruppieren 7">
            <a:extLst>
              <a:ext uri="{FF2B5EF4-FFF2-40B4-BE49-F238E27FC236}">
                <a16:creationId xmlns:a16="http://schemas.microsoft.com/office/drawing/2014/main" id="{DFA006CD-5DB9-49E4-8582-49D8DEEC699D}"/>
              </a:ext>
            </a:extLst>
          </p:cNvPr>
          <p:cNvGrpSpPr/>
          <p:nvPr/>
        </p:nvGrpSpPr>
        <p:grpSpPr>
          <a:xfrm>
            <a:off x="10432200" y="-1"/>
            <a:ext cx="1770236" cy="6869221"/>
            <a:chOff x="10432200" y="-1"/>
            <a:chExt cx="1770236" cy="6869221"/>
          </a:xfrm>
        </p:grpSpPr>
        <p:pic>
          <p:nvPicPr>
            <p:cNvPr id="9" name="Grafik 8">
              <a:extLst>
                <a:ext uri="{FF2B5EF4-FFF2-40B4-BE49-F238E27FC236}">
                  <a16:creationId xmlns:a16="http://schemas.microsoft.com/office/drawing/2014/main" id="{DCF578F7-E42D-4F11-938F-23B6141683D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10" name="Textfeld 9">
              <a:extLst>
                <a:ext uri="{FF2B5EF4-FFF2-40B4-BE49-F238E27FC236}">
                  <a16:creationId xmlns:a16="http://schemas.microsoft.com/office/drawing/2014/main" id="{8D06C6CB-4776-4960-B52B-E77D042135B7}"/>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WEBDAY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Windows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Server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2022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pic>
          <p:nvPicPr>
            <p:cNvPr id="11" name="Grafik 10" descr="Ein Bild, das Buch enthält.&#10;&#10;Automatisch generierte Beschreibung">
              <a:extLst>
                <a:ext uri="{FF2B5EF4-FFF2-40B4-BE49-F238E27FC236}">
                  <a16:creationId xmlns:a16="http://schemas.microsoft.com/office/drawing/2014/main" id="{F5D48C1A-58FB-492B-A2F9-9F9D8DC5E104}"/>
                </a:ext>
              </a:extLst>
            </p:cNvPr>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12" name="Textfeld 11">
              <a:extLst>
                <a:ext uri="{FF2B5EF4-FFF2-40B4-BE49-F238E27FC236}">
                  <a16:creationId xmlns:a16="http://schemas.microsoft.com/office/drawing/2014/main" id="{29C62F97-1271-4231-941A-67BF32620305}"/>
                </a:ext>
              </a:extLst>
            </p:cNvPr>
            <p:cNvSpPr txBox="1"/>
            <p:nvPr/>
          </p:nvSpPr>
          <p:spPr>
            <a:xfrm>
              <a:off x="10593790" y="5247559"/>
              <a:ext cx="1608646"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Von und mit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Manfred Helber</a:t>
              </a:r>
            </a:p>
          </p:txBody>
        </p:sp>
        <p:pic>
          <p:nvPicPr>
            <p:cNvPr id="13" name="Grafik 12">
              <a:extLst>
                <a:ext uri="{FF2B5EF4-FFF2-40B4-BE49-F238E27FC236}">
                  <a16:creationId xmlns:a16="http://schemas.microsoft.com/office/drawing/2014/main" id="{E5DEF59E-56B0-4D61-B805-A289C487D56B}"/>
                </a:ext>
              </a:extLst>
            </p:cNvPr>
            <p:cNvPicPr>
              <a:picLocks noChangeAspect="1"/>
            </p:cNvPicPr>
            <p:nvPr/>
          </p:nvPicPr>
          <p:blipFill rotWithShape="1">
            <a:blip r:embed="rId6">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sp>
        <p:nvSpPr>
          <p:cNvPr id="3" name="Textfeld 2">
            <a:extLst>
              <a:ext uri="{FF2B5EF4-FFF2-40B4-BE49-F238E27FC236}">
                <a16:creationId xmlns:a16="http://schemas.microsoft.com/office/drawing/2014/main" id="{4A957E5A-2074-4CFF-BE0D-8ABF92416A40}"/>
              </a:ext>
            </a:extLst>
          </p:cNvPr>
          <p:cNvSpPr txBox="1"/>
          <p:nvPr/>
        </p:nvSpPr>
        <p:spPr>
          <a:xfrm>
            <a:off x="1180728" y="3171547"/>
            <a:ext cx="8513686"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black"/>
                </a:solidFill>
                <a:effectLst/>
                <a:uLnTx/>
                <a:uFillTx/>
                <a:latin typeface="Calibri" panose="020F0502020204030204"/>
                <a:ea typeface="+mn-ea"/>
                <a:cs typeface="+mn-cs"/>
              </a:rPr>
              <a:t>Windows Server 2022 Folgeevent: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Mittwoch, 11. August 09:00-12:00 Uhr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Alle Updates zu: Lizenzierung, Editionen, technischen Neuerungen und Lösungen</a:t>
            </a:r>
            <a:endParaRPr kumimoji="0" lang="de-DE"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66668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Background Gray Rectangle">
            <a:extLst>
              <a:ext uri="{FF2B5EF4-FFF2-40B4-BE49-F238E27FC236}">
                <a16:creationId xmlns:a16="http://schemas.microsoft.com/office/drawing/2014/main" id="{429E1EE9-E4C2-40A9-B9DE-FF110156C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sp>
        <p:nvSpPr>
          <p:cNvPr id="12" name="Background Gray Rectangle">
            <a:extLst>
              <a:ext uri="{FF2B5EF4-FFF2-40B4-BE49-F238E27FC236}">
                <a16:creationId xmlns:a16="http://schemas.microsoft.com/office/drawing/2014/main" id="{1FF5E391-13EA-4378-95B1-C73488181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sp>
        <p:nvSpPr>
          <p:cNvPr id="14" name="White Rectangle">
            <a:extLst>
              <a:ext uri="{FF2B5EF4-FFF2-40B4-BE49-F238E27FC236}">
                <a16:creationId xmlns:a16="http://schemas.microsoft.com/office/drawing/2014/main" id="{AD0DC7A3-7ED0-4155-ADCF-D332541FAF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pic>
        <p:nvPicPr>
          <p:cNvPr id="5" name="Grafik 4">
            <a:extLst>
              <a:ext uri="{FF2B5EF4-FFF2-40B4-BE49-F238E27FC236}">
                <a16:creationId xmlns:a16="http://schemas.microsoft.com/office/drawing/2014/main" id="{23CB3DBF-BD6A-4A9B-B7CA-5E92A08C797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
            <a:ext cx="12192000" cy="6869221"/>
          </a:xfrm>
          <a:prstGeom prst="rect">
            <a:avLst/>
          </a:prstGeom>
        </p:spPr>
      </p:pic>
      <p:cxnSp>
        <p:nvCxnSpPr>
          <p:cNvPr id="16" name="Vertical Connector">
            <a:extLst>
              <a:ext uri="{FF2B5EF4-FFF2-40B4-BE49-F238E27FC236}">
                <a16:creationId xmlns:a16="http://schemas.microsoft.com/office/drawing/2014/main" id="{4CDF7082-55B3-4B7D-8ECF-F1C96C500D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30B4D9"/>
            </a:solidFill>
            <a:prstDash val="dash"/>
          </a:ln>
        </p:spPr>
        <p:style>
          <a:lnRef idx="1">
            <a:schemeClr val="accent1"/>
          </a:lnRef>
          <a:fillRef idx="0">
            <a:schemeClr val="accent1"/>
          </a:fillRef>
          <a:effectRef idx="0">
            <a:schemeClr val="accent1"/>
          </a:effectRef>
          <a:fontRef idx="minor">
            <a:schemeClr val="tx1"/>
          </a:fontRef>
        </p:style>
      </p:cxnSp>
      <p:cxnSp>
        <p:nvCxnSpPr>
          <p:cNvPr id="18" name="Horizontal Connector 2">
            <a:extLst>
              <a:ext uri="{FF2B5EF4-FFF2-40B4-BE49-F238E27FC236}">
                <a16:creationId xmlns:a16="http://schemas.microsoft.com/office/drawing/2014/main" id="{67D64140-8BC6-4CD1-8C2A-FB5BCE2354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30B4D9"/>
            </a:solidFill>
            <a:prstDash val="dash"/>
          </a:ln>
        </p:spPr>
        <p:style>
          <a:lnRef idx="1">
            <a:schemeClr val="accent1"/>
          </a:lnRef>
          <a:fillRef idx="0">
            <a:schemeClr val="accent1"/>
          </a:fillRef>
          <a:effectRef idx="0">
            <a:schemeClr val="accent1"/>
          </a:effectRef>
          <a:fontRef idx="minor">
            <a:schemeClr val="tx1"/>
          </a:fontRef>
        </p:style>
      </p:cxnSp>
      <p:sp>
        <p:nvSpPr>
          <p:cNvPr id="29" name="Textfeld 28">
            <a:extLst>
              <a:ext uri="{FF2B5EF4-FFF2-40B4-BE49-F238E27FC236}">
                <a16:creationId xmlns:a16="http://schemas.microsoft.com/office/drawing/2014/main" id="{6ABD8CE8-55CB-4053-BAAE-2F64A2850FD5}"/>
              </a:ext>
            </a:extLst>
          </p:cNvPr>
          <p:cNvSpPr txBox="1"/>
          <p:nvPr/>
        </p:nvSpPr>
        <p:spPr>
          <a:xfrm>
            <a:off x="268038" y="303585"/>
            <a:ext cx="9343929" cy="1270124"/>
          </a:xfrm>
          <a:prstGeom prst="rect">
            <a:avLst/>
          </a:prstGeom>
          <a:solidFill>
            <a:schemeClr val="accent6">
              <a:lumMod val="75000"/>
              <a:alpha val="69804"/>
            </a:schemeClr>
          </a:solidFill>
        </p:spPr>
        <p:txBody>
          <a:bodyPr wrap="square" lIns="216000" tIns="108000" bIns="144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WBSC#WEBDAY Windows Server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Agenda am 17. Juni 2021</a:t>
            </a:r>
          </a:p>
        </p:txBody>
      </p:sp>
      <p:pic>
        <p:nvPicPr>
          <p:cNvPr id="31" name="Grafik 30">
            <a:extLst>
              <a:ext uri="{FF2B5EF4-FFF2-40B4-BE49-F238E27FC236}">
                <a16:creationId xmlns:a16="http://schemas.microsoft.com/office/drawing/2014/main" id="{5E2904C2-63B7-4D24-9464-8F84560F138C}"/>
              </a:ext>
            </a:extLst>
          </p:cNvPr>
          <p:cNvPicPr>
            <a:picLocks noChangeAspect="1"/>
          </p:cNvPicPr>
          <p:nvPr/>
        </p:nvPicPr>
        <p:blipFill rotWithShape="1">
          <a:blip r:embed="rId3">
            <a:duotone>
              <a:schemeClr val="accent6">
                <a:shade val="45000"/>
                <a:satMod val="135000"/>
              </a:schemeClr>
              <a:prstClr val="white"/>
            </a:duotone>
          </a:blip>
          <a:srcRect l="2834" t="14921" r="12099" b="9383"/>
          <a:stretch/>
        </p:blipFill>
        <p:spPr>
          <a:xfrm>
            <a:off x="9611967" y="303584"/>
            <a:ext cx="2346634" cy="1270124"/>
          </a:xfrm>
          <a:prstGeom prst="rect">
            <a:avLst/>
          </a:prstGeom>
        </p:spPr>
      </p:pic>
      <p:sp>
        <p:nvSpPr>
          <p:cNvPr id="33" name="Rechteck 32">
            <a:extLst>
              <a:ext uri="{FF2B5EF4-FFF2-40B4-BE49-F238E27FC236}">
                <a16:creationId xmlns:a16="http://schemas.microsoft.com/office/drawing/2014/main" id="{8078780C-4657-44F4-92FB-ED4459FA42AB}"/>
              </a:ext>
            </a:extLst>
          </p:cNvPr>
          <p:cNvSpPr/>
          <p:nvPr/>
        </p:nvSpPr>
        <p:spPr>
          <a:xfrm>
            <a:off x="268038" y="1819931"/>
            <a:ext cx="11690563" cy="473189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Dante"/>
              <a:ea typeface="+mn-ea"/>
              <a:cs typeface="+mn-cs"/>
            </a:endParaRPr>
          </a:p>
        </p:txBody>
      </p:sp>
      <p:sp>
        <p:nvSpPr>
          <p:cNvPr id="34" name="Textfeld 33">
            <a:extLst>
              <a:ext uri="{FF2B5EF4-FFF2-40B4-BE49-F238E27FC236}">
                <a16:creationId xmlns:a16="http://schemas.microsoft.com/office/drawing/2014/main" id="{01B4DD07-D109-45B0-B52E-5D083CFFCEC6}"/>
              </a:ext>
            </a:extLst>
          </p:cNvPr>
          <p:cNvSpPr txBox="1"/>
          <p:nvPr/>
        </p:nvSpPr>
        <p:spPr>
          <a:xfrm>
            <a:off x="266513" y="1867296"/>
            <a:ext cx="11690563" cy="4575612"/>
          </a:xfrm>
          <a:prstGeom prst="rect">
            <a:avLst/>
          </a:prstGeom>
          <a:noFill/>
        </p:spPr>
        <p:txBody>
          <a:bodyPr wrap="square" lIns="216000" rtlCol="0">
            <a:spAutoFit/>
          </a:bodyPr>
          <a:lstStyle/>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09:30 Uhr	Windows Server 2022 Grundlagen und Security</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10:10 Uhr	ALSO macht Lizenzbezug leicht &amp; sicher - von OEM bis CSP: Alles aus einer Hand</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10:40 Uhr	Windows Admin Center –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what’s</a:t>
            </a: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new</a:t>
            </a: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and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what’s</a:t>
            </a: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next</a:t>
            </a:r>
            <a:endPar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endParaRP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11:10 Uhr	Bestens gerüstet für die Zukunft - der neue Microsoft Windows Server 2022 auf individuellen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bluechip</a:t>
            </a: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SERVERline</a:t>
            </a: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-Systemen</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11:40 Uhr	Windows Admin Center - die hybriden Möglichkeiten</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12:00 Uhr	Microsoft Windows Server 2022 auf TERRA Server oder einfach gebucht aus der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terraCloud</a:t>
            </a: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 - alles aus einer Hand</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12:50 Uhr	Kurze Pause - Zeit für einen Besuch unseres Platin Sponsors Wortmann in der virtuellen Ausstellungslocation</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13:10 Uhr	Windows Server 2022 - Hyper-V</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13:30 Uhr	FUJITSU Lösungen mit Microsoft Windows Server 2022</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14:00 Uhr	Windows Server 2022 Clustering</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14:30 Uhr	HPE und Microsoft - wir beschleunigen Ihre digitale Transformation</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15:00 Uhr	Windows Server 2022 Storage und Storage Spaces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Direct</a:t>
            </a:r>
            <a:endPar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endParaRP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15:40 Uhr	MRM-Distribution – Ihr verlässlicher Partner zum Thema „gebrauchte Microsoft-Lizenzen“</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16:10 Uhr	Windows Server 2022 Migration</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17:00 Uhr	Ergänzende Worte von Microsoft zum Windows Server 2022 </a:t>
            </a:r>
            <a:r>
              <a:rPr kumimoji="0" lang="de-DE" sz="1400" b="0" i="0" u="none" strike="noStrike" kern="1200" cap="none" spc="0" normalizeH="0" baseline="0" noProof="0" dirty="0" err="1">
                <a:ln>
                  <a:noFill/>
                </a:ln>
                <a:solidFill>
                  <a:srgbClr val="1E1F3D"/>
                </a:solidFill>
                <a:effectLst/>
                <a:uLnTx/>
                <a:uFillTx/>
                <a:latin typeface="Segoe UI" panose="020B0502040204020203" pitchFamily="34" charset="0"/>
                <a:ea typeface="+mn-ea"/>
                <a:cs typeface="Segoe UI" panose="020B0502040204020203" pitchFamily="34" charset="0"/>
              </a:rPr>
              <a:t>Webday</a:t>
            </a:r>
            <a:endPar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endParaRP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17:20 Uhr	Abschluss und Zusammenfassung</a:t>
            </a:r>
          </a:p>
          <a:p>
            <a:pPr marL="1258888" marR="0" lvl="0" indent="-1258888" algn="l" defTabSz="914400" rtl="0" eaLnBrk="1" fontAlgn="auto" latinLnBrk="0" hangingPunct="1">
              <a:lnSpc>
                <a:spcPct val="100000"/>
              </a:lnSpc>
              <a:spcBef>
                <a:spcPts val="400"/>
              </a:spcBef>
              <a:spcAft>
                <a:spcPts val="0"/>
              </a:spcAft>
              <a:buClrTx/>
              <a:buSzTx/>
              <a:buFontTx/>
              <a:buNone/>
              <a:tabLst/>
              <a:defRPr/>
            </a:pPr>
            <a:r>
              <a:rPr kumimoji="0" lang="de-DE" sz="1400" b="0" i="0" u="none" strike="noStrike" kern="1200" cap="none" spc="0" normalizeH="0" baseline="0" noProof="0" dirty="0">
                <a:ln>
                  <a:noFill/>
                </a:ln>
                <a:solidFill>
                  <a:srgbClr val="1E1F3D"/>
                </a:solidFill>
                <a:effectLst/>
                <a:uLnTx/>
                <a:uFillTx/>
                <a:latin typeface="Segoe UI" panose="020B0502040204020203" pitchFamily="34" charset="0"/>
                <a:ea typeface="+mn-ea"/>
                <a:cs typeface="Segoe UI" panose="020B0502040204020203" pitchFamily="34" charset="0"/>
              </a:rPr>
              <a:t>17:30 Uhr	Virtual Afterwork Event bis ca. 20:00 Uhr</a:t>
            </a:r>
          </a:p>
        </p:txBody>
      </p:sp>
      <p:sp>
        <p:nvSpPr>
          <p:cNvPr id="13" name="Rechteck 12">
            <a:extLst>
              <a:ext uri="{FF2B5EF4-FFF2-40B4-BE49-F238E27FC236}">
                <a16:creationId xmlns:a16="http://schemas.microsoft.com/office/drawing/2014/main" id="{5ABB48AD-A680-445F-B296-06B39C578D70}"/>
              </a:ext>
            </a:extLst>
          </p:cNvPr>
          <p:cNvSpPr/>
          <p:nvPr/>
        </p:nvSpPr>
        <p:spPr>
          <a:xfrm>
            <a:off x="390160" y="5588423"/>
            <a:ext cx="11356363" cy="2710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Dante"/>
              <a:ea typeface="+mn-ea"/>
              <a:cs typeface="+mn-cs"/>
            </a:endParaRPr>
          </a:p>
        </p:txBody>
      </p:sp>
    </p:spTree>
    <p:extLst>
      <p:ext uri="{BB962C8B-B14F-4D97-AF65-F5344CB8AC3E}">
        <p14:creationId xmlns:p14="http://schemas.microsoft.com/office/powerpoint/2010/main" val="825766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Background Gray Rectangle">
            <a:extLst>
              <a:ext uri="{FF2B5EF4-FFF2-40B4-BE49-F238E27FC236}">
                <a16:creationId xmlns:a16="http://schemas.microsoft.com/office/drawing/2014/main" id="{429E1EE9-E4C2-40A9-B9DE-FF110156C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sp>
        <p:nvSpPr>
          <p:cNvPr id="12" name="Background Gray Rectangle">
            <a:extLst>
              <a:ext uri="{FF2B5EF4-FFF2-40B4-BE49-F238E27FC236}">
                <a16:creationId xmlns:a16="http://schemas.microsoft.com/office/drawing/2014/main" id="{1FF5E391-13EA-4378-95B1-C73488181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sp>
        <p:nvSpPr>
          <p:cNvPr id="14" name="White Rectangle">
            <a:extLst>
              <a:ext uri="{FF2B5EF4-FFF2-40B4-BE49-F238E27FC236}">
                <a16:creationId xmlns:a16="http://schemas.microsoft.com/office/drawing/2014/main" id="{AD0DC7A3-7ED0-4155-ADCF-D332541FAF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6276" y="685800"/>
            <a:ext cx="107442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Dante"/>
              <a:ea typeface="+mn-ea"/>
              <a:cs typeface="+mn-cs"/>
            </a:endParaRPr>
          </a:p>
        </p:txBody>
      </p:sp>
      <p:pic>
        <p:nvPicPr>
          <p:cNvPr id="5" name="Grafik 4">
            <a:extLst>
              <a:ext uri="{FF2B5EF4-FFF2-40B4-BE49-F238E27FC236}">
                <a16:creationId xmlns:a16="http://schemas.microsoft.com/office/drawing/2014/main" id="{23CB3DBF-BD6A-4A9B-B7CA-5E92A08C797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1"/>
            <a:ext cx="12192000" cy="6869221"/>
          </a:xfrm>
          <a:prstGeom prst="rect">
            <a:avLst/>
          </a:prstGeom>
        </p:spPr>
      </p:pic>
      <p:cxnSp>
        <p:nvCxnSpPr>
          <p:cNvPr id="16" name="Vertical Connector">
            <a:extLst>
              <a:ext uri="{FF2B5EF4-FFF2-40B4-BE49-F238E27FC236}">
                <a16:creationId xmlns:a16="http://schemas.microsoft.com/office/drawing/2014/main" id="{4CDF7082-55B3-4B7D-8ECF-F1C96C500D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496184" y="5610"/>
            <a:ext cx="0" cy="6858000"/>
          </a:xfrm>
          <a:prstGeom prst="line">
            <a:avLst/>
          </a:prstGeom>
          <a:ln w="9525" cap="rnd">
            <a:solidFill>
              <a:srgbClr val="30B4D9"/>
            </a:solidFill>
            <a:prstDash val="dash"/>
          </a:ln>
        </p:spPr>
        <p:style>
          <a:lnRef idx="1">
            <a:schemeClr val="accent1"/>
          </a:lnRef>
          <a:fillRef idx="0">
            <a:schemeClr val="accent1"/>
          </a:fillRef>
          <a:effectRef idx="0">
            <a:schemeClr val="accent1"/>
          </a:effectRef>
          <a:fontRef idx="minor">
            <a:schemeClr val="tx1"/>
          </a:fontRef>
        </p:style>
      </p:cxnSp>
      <p:cxnSp>
        <p:nvCxnSpPr>
          <p:cNvPr id="18" name="Horizontal Connector 2">
            <a:extLst>
              <a:ext uri="{FF2B5EF4-FFF2-40B4-BE49-F238E27FC236}">
                <a16:creationId xmlns:a16="http://schemas.microsoft.com/office/drawing/2014/main" id="{67D64140-8BC6-4CD1-8C2A-FB5BCE2354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 y="6172200"/>
            <a:ext cx="12192000" cy="0"/>
          </a:xfrm>
          <a:prstGeom prst="line">
            <a:avLst/>
          </a:prstGeom>
          <a:ln w="9525" cap="rnd">
            <a:solidFill>
              <a:srgbClr val="30B4D9"/>
            </a:solidFill>
            <a:prstDash val="dash"/>
          </a:ln>
        </p:spPr>
        <p:style>
          <a:lnRef idx="1">
            <a:schemeClr val="accent1"/>
          </a:lnRef>
          <a:fillRef idx="0">
            <a:schemeClr val="accent1"/>
          </a:fillRef>
          <a:effectRef idx="0">
            <a:schemeClr val="accent1"/>
          </a:effectRef>
          <a:fontRef idx="minor">
            <a:schemeClr val="tx1"/>
          </a:fontRef>
        </p:style>
      </p:cxnSp>
      <p:sp>
        <p:nvSpPr>
          <p:cNvPr id="29" name="Textfeld 28">
            <a:extLst>
              <a:ext uri="{FF2B5EF4-FFF2-40B4-BE49-F238E27FC236}">
                <a16:creationId xmlns:a16="http://schemas.microsoft.com/office/drawing/2014/main" id="{6ABD8CE8-55CB-4053-BAAE-2F64A2850FD5}"/>
              </a:ext>
            </a:extLst>
          </p:cNvPr>
          <p:cNvSpPr txBox="1"/>
          <p:nvPr/>
        </p:nvSpPr>
        <p:spPr>
          <a:xfrm>
            <a:off x="2984858" y="303585"/>
            <a:ext cx="8972678" cy="1516345"/>
          </a:xfrm>
          <a:prstGeom prst="rect">
            <a:avLst/>
          </a:prstGeom>
          <a:solidFill>
            <a:schemeClr val="accent6">
              <a:lumMod val="75000"/>
              <a:alpha val="69804"/>
            </a:schemeClr>
          </a:solidFill>
        </p:spPr>
        <p:txBody>
          <a:bodyPr wrap="square" lIns="216000" tIns="108000" bIns="144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WBSC#WEBDAY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36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Windows Server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pic>
        <p:nvPicPr>
          <p:cNvPr id="31" name="Grafik 30">
            <a:extLst>
              <a:ext uri="{FF2B5EF4-FFF2-40B4-BE49-F238E27FC236}">
                <a16:creationId xmlns:a16="http://schemas.microsoft.com/office/drawing/2014/main" id="{5E2904C2-63B7-4D24-9464-8F84560F138C}"/>
              </a:ext>
            </a:extLst>
          </p:cNvPr>
          <p:cNvPicPr>
            <a:picLocks noChangeAspect="1"/>
          </p:cNvPicPr>
          <p:nvPr/>
        </p:nvPicPr>
        <p:blipFill rotWithShape="1">
          <a:blip r:embed="rId3">
            <a:duotone>
              <a:schemeClr val="accent6">
                <a:shade val="45000"/>
                <a:satMod val="135000"/>
              </a:schemeClr>
              <a:prstClr val="white"/>
            </a:duotone>
          </a:blip>
          <a:srcRect l="2834" t="14921" r="12099" b="9383"/>
          <a:stretch/>
        </p:blipFill>
        <p:spPr>
          <a:xfrm>
            <a:off x="181800" y="303583"/>
            <a:ext cx="2801532" cy="1516339"/>
          </a:xfrm>
          <a:prstGeom prst="rect">
            <a:avLst/>
          </a:prstGeom>
        </p:spPr>
      </p:pic>
      <p:sp>
        <p:nvSpPr>
          <p:cNvPr id="17" name="Titel 1">
            <a:extLst>
              <a:ext uri="{FF2B5EF4-FFF2-40B4-BE49-F238E27FC236}">
                <a16:creationId xmlns:a16="http://schemas.microsoft.com/office/drawing/2014/main" id="{2FC34275-8972-4D94-BCFC-AC76F3662057}"/>
              </a:ext>
            </a:extLst>
          </p:cNvPr>
          <p:cNvSpPr txBox="1">
            <a:spLocks/>
          </p:cNvSpPr>
          <p:nvPr/>
        </p:nvSpPr>
        <p:spPr>
          <a:xfrm>
            <a:off x="331746" y="3979455"/>
            <a:ext cx="11525460" cy="2726040"/>
          </a:xfrm>
          <a:prstGeom prst="rect">
            <a:avLst/>
          </a:prstGeom>
        </p:spPr>
        <p:txBody>
          <a:bodyP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6000" b="1" dirty="0">
                <a:ln>
                  <a:solidFill>
                    <a:srgbClr val="23253A"/>
                  </a:solidFill>
                </a:ln>
                <a:solidFill>
                  <a:prstClr val="white"/>
                </a:solidFill>
                <a:latin typeface="Calibri" panose="020F0502020204030204"/>
              </a:rPr>
              <a:t>Windows Server 2022 – Migration</a:t>
            </a:r>
          </a:p>
          <a:p>
            <a:pPr>
              <a:lnSpc>
                <a:spcPct val="120000"/>
              </a:lnSpc>
            </a:pPr>
            <a:br>
              <a:rPr lang="de-DE" sz="3600" b="1" dirty="0">
                <a:ln>
                  <a:solidFill>
                    <a:srgbClr val="23253A"/>
                  </a:solidFill>
                </a:ln>
                <a:solidFill>
                  <a:prstClr val="white"/>
                </a:solidFill>
                <a:latin typeface="Calibri" panose="020F0502020204030204"/>
              </a:rPr>
            </a:br>
            <a:br>
              <a:rPr lang="de-DE" sz="3100" b="1" dirty="0">
                <a:ln>
                  <a:solidFill>
                    <a:srgbClr val="23253A"/>
                  </a:solidFill>
                </a:ln>
                <a:solidFill>
                  <a:prstClr val="white"/>
                </a:solidFill>
                <a:latin typeface="Calibri" panose="020F0502020204030204"/>
              </a:rPr>
            </a:br>
            <a:r>
              <a:rPr lang="de-DE" sz="4100" b="1" dirty="0">
                <a:ln>
                  <a:solidFill>
                    <a:srgbClr val="23253A"/>
                  </a:solidFill>
                </a:ln>
                <a:solidFill>
                  <a:prstClr val="white"/>
                </a:solidFill>
                <a:latin typeface="Calibri" panose="020F0502020204030204"/>
              </a:rPr>
              <a:t>Manfred Helber</a:t>
            </a:r>
            <a:br>
              <a:rPr lang="de-DE" sz="4100" b="1" dirty="0">
                <a:ln>
                  <a:solidFill>
                    <a:srgbClr val="23253A"/>
                  </a:solidFill>
                </a:ln>
                <a:solidFill>
                  <a:prstClr val="white"/>
                </a:solidFill>
                <a:latin typeface="Calibri" panose="020F0502020204030204"/>
              </a:rPr>
            </a:br>
            <a:r>
              <a:rPr lang="de-DE" sz="4100" b="1" dirty="0">
                <a:ln>
                  <a:solidFill>
                    <a:srgbClr val="23253A"/>
                  </a:solidFill>
                </a:ln>
                <a:solidFill>
                  <a:prstClr val="white"/>
                </a:solidFill>
                <a:latin typeface="Calibri" panose="020F0502020204030204"/>
              </a:rPr>
              <a:t>Microsoft MVP Cloud &amp; Datacenter</a:t>
            </a:r>
            <a:endParaRPr lang="de-DE" dirty="0">
              <a:solidFill>
                <a:prstClr val="black"/>
              </a:solidFill>
              <a:latin typeface="Calibri" panose="020F0502020204030204"/>
            </a:endParaRPr>
          </a:p>
        </p:txBody>
      </p:sp>
    </p:spTree>
    <p:extLst>
      <p:ext uri="{BB962C8B-B14F-4D97-AF65-F5344CB8AC3E}">
        <p14:creationId xmlns:p14="http://schemas.microsoft.com/office/powerpoint/2010/main" val="3384508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139D1FC9-F585-467C-93BC-FCEB21B545C9}"/>
              </a:ext>
            </a:extLst>
          </p:cNvPr>
          <p:cNvSpPr txBox="1"/>
          <p:nvPr/>
        </p:nvSpPr>
        <p:spPr>
          <a:xfrm>
            <a:off x="217460" y="226275"/>
            <a:ext cx="11344309" cy="58477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DE" sz="3200" b="1" i="0" u="none" strike="noStrike" kern="1200" cap="none" spc="0" normalizeH="0" baseline="0" noProof="0" dirty="0">
                <a:ln>
                  <a:noFill/>
                </a:ln>
                <a:solidFill>
                  <a:prstClr val="black"/>
                </a:solidFill>
                <a:effectLst/>
                <a:uLnTx/>
                <a:uFillTx/>
                <a:latin typeface="Calibri" panose="020F0502020204030204"/>
                <a:ea typeface="+mn-ea"/>
                <a:cs typeface="+mn-cs"/>
              </a:rPr>
              <a:t>Windows Server 2012 / 2012 R2 / 2016 / 2019 Lifecycle</a:t>
            </a:r>
          </a:p>
        </p:txBody>
      </p:sp>
      <p:sp>
        <p:nvSpPr>
          <p:cNvPr id="5" name="Textfeld 4">
            <a:extLst>
              <a:ext uri="{FF2B5EF4-FFF2-40B4-BE49-F238E27FC236}">
                <a16:creationId xmlns:a16="http://schemas.microsoft.com/office/drawing/2014/main" id="{CDC45A9C-5900-4CAB-98D7-5B504721986B}"/>
              </a:ext>
            </a:extLst>
          </p:cNvPr>
          <p:cNvSpPr txBox="1"/>
          <p:nvPr/>
        </p:nvSpPr>
        <p:spPr>
          <a:xfrm>
            <a:off x="428171" y="5646840"/>
            <a:ext cx="9706063" cy="40011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https://docs.microsoft.com/de-de/lifecycle/products/</a:t>
            </a:r>
            <a:r>
              <a:rPr kumimoji="0" lang="de-DE" sz="2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grpSp>
        <p:nvGrpSpPr>
          <p:cNvPr id="28" name="Gruppieren 27">
            <a:extLst>
              <a:ext uri="{FF2B5EF4-FFF2-40B4-BE49-F238E27FC236}">
                <a16:creationId xmlns:a16="http://schemas.microsoft.com/office/drawing/2014/main" id="{1F1A0CC5-D5C0-453B-BD22-37ED281DC858}"/>
              </a:ext>
            </a:extLst>
          </p:cNvPr>
          <p:cNvGrpSpPr/>
          <p:nvPr/>
        </p:nvGrpSpPr>
        <p:grpSpPr>
          <a:xfrm>
            <a:off x="187507" y="1890895"/>
            <a:ext cx="9609524" cy="2348227"/>
            <a:chOff x="190887" y="1006678"/>
            <a:chExt cx="9609524" cy="2348227"/>
          </a:xfrm>
        </p:grpSpPr>
        <p:pic>
          <p:nvPicPr>
            <p:cNvPr id="7" name="Grafik 6">
              <a:extLst>
                <a:ext uri="{FF2B5EF4-FFF2-40B4-BE49-F238E27FC236}">
                  <a16:creationId xmlns:a16="http://schemas.microsoft.com/office/drawing/2014/main" id="{B9D2BE84-3C29-4799-9042-77B54B2EBB6F}"/>
                </a:ext>
              </a:extLst>
            </p:cNvPr>
            <p:cNvPicPr>
              <a:picLocks noChangeAspect="1"/>
            </p:cNvPicPr>
            <p:nvPr/>
          </p:nvPicPr>
          <p:blipFill rotWithShape="1">
            <a:blip r:embed="rId4"/>
            <a:srcRect t="51427"/>
            <a:stretch/>
          </p:blipFill>
          <p:spPr>
            <a:xfrm>
              <a:off x="190887" y="1006678"/>
              <a:ext cx="9504762" cy="1498815"/>
            </a:xfrm>
            <a:prstGeom prst="rect">
              <a:avLst/>
            </a:prstGeom>
          </p:spPr>
        </p:pic>
        <p:pic>
          <p:nvPicPr>
            <p:cNvPr id="9" name="Grafik 8">
              <a:extLst>
                <a:ext uri="{FF2B5EF4-FFF2-40B4-BE49-F238E27FC236}">
                  <a16:creationId xmlns:a16="http://schemas.microsoft.com/office/drawing/2014/main" id="{930A2ABE-8853-46D4-9578-752885AD34DA}"/>
                </a:ext>
              </a:extLst>
            </p:cNvPr>
            <p:cNvPicPr>
              <a:picLocks noChangeAspect="1"/>
            </p:cNvPicPr>
            <p:nvPr/>
          </p:nvPicPr>
          <p:blipFill rotWithShape="1">
            <a:blip r:embed="rId5"/>
            <a:srcRect t="86620" r="74208"/>
            <a:stretch/>
          </p:blipFill>
          <p:spPr>
            <a:xfrm>
              <a:off x="190887" y="2305437"/>
              <a:ext cx="2409700" cy="400111"/>
            </a:xfrm>
            <a:prstGeom prst="rect">
              <a:avLst/>
            </a:prstGeom>
          </p:spPr>
        </p:pic>
        <p:pic>
          <p:nvPicPr>
            <p:cNvPr id="21" name="Grafik 20">
              <a:extLst>
                <a:ext uri="{FF2B5EF4-FFF2-40B4-BE49-F238E27FC236}">
                  <a16:creationId xmlns:a16="http://schemas.microsoft.com/office/drawing/2014/main" id="{3CE5D828-912E-44F5-9078-C23A2106796E}"/>
                </a:ext>
              </a:extLst>
            </p:cNvPr>
            <p:cNvPicPr>
              <a:picLocks noChangeAspect="1"/>
            </p:cNvPicPr>
            <p:nvPr/>
          </p:nvPicPr>
          <p:blipFill rotWithShape="1">
            <a:blip r:embed="rId6"/>
            <a:srcRect t="82805"/>
            <a:stretch/>
          </p:blipFill>
          <p:spPr>
            <a:xfrm>
              <a:off x="220840" y="2614437"/>
              <a:ext cx="9542857" cy="540413"/>
            </a:xfrm>
            <a:prstGeom prst="rect">
              <a:avLst/>
            </a:prstGeom>
          </p:spPr>
        </p:pic>
        <p:pic>
          <p:nvPicPr>
            <p:cNvPr id="23" name="Grafik 22">
              <a:extLst>
                <a:ext uri="{FF2B5EF4-FFF2-40B4-BE49-F238E27FC236}">
                  <a16:creationId xmlns:a16="http://schemas.microsoft.com/office/drawing/2014/main" id="{F8DC8D00-B51F-4E13-A581-E16DBF4583D8}"/>
                </a:ext>
              </a:extLst>
            </p:cNvPr>
            <p:cNvPicPr>
              <a:picLocks noChangeAspect="1"/>
            </p:cNvPicPr>
            <p:nvPr/>
          </p:nvPicPr>
          <p:blipFill rotWithShape="1">
            <a:blip r:embed="rId7"/>
            <a:srcRect t="86663"/>
            <a:stretch/>
          </p:blipFill>
          <p:spPr>
            <a:xfrm>
              <a:off x="190887" y="2954794"/>
              <a:ext cx="9609524" cy="400111"/>
            </a:xfrm>
            <a:prstGeom prst="rect">
              <a:avLst/>
            </a:prstGeom>
          </p:spPr>
        </p:pic>
        <p:pic>
          <p:nvPicPr>
            <p:cNvPr id="25" name="Grafik 24">
              <a:extLst>
                <a:ext uri="{FF2B5EF4-FFF2-40B4-BE49-F238E27FC236}">
                  <a16:creationId xmlns:a16="http://schemas.microsoft.com/office/drawing/2014/main" id="{3A8ABB81-BDEF-44E6-AA53-126B1C918232}"/>
                </a:ext>
              </a:extLst>
            </p:cNvPr>
            <p:cNvPicPr>
              <a:picLocks noChangeAspect="1"/>
            </p:cNvPicPr>
            <p:nvPr/>
          </p:nvPicPr>
          <p:blipFill rotWithShape="1">
            <a:blip r:embed="rId5"/>
            <a:srcRect l="29558" t="88442" b="4868"/>
            <a:stretch/>
          </p:blipFill>
          <p:spPr>
            <a:xfrm>
              <a:off x="2874235" y="2405464"/>
              <a:ext cx="6581322" cy="200055"/>
            </a:xfrm>
            <a:prstGeom prst="rect">
              <a:avLst/>
            </a:prstGeom>
          </p:spPr>
        </p:pic>
        <p:pic>
          <p:nvPicPr>
            <p:cNvPr id="26" name="Grafik 25">
              <a:extLst>
                <a:ext uri="{FF2B5EF4-FFF2-40B4-BE49-F238E27FC236}">
                  <a16:creationId xmlns:a16="http://schemas.microsoft.com/office/drawing/2014/main" id="{23D54D48-BE2E-4364-A238-CE18CAC18691}"/>
                </a:ext>
              </a:extLst>
            </p:cNvPr>
            <p:cNvPicPr>
              <a:picLocks noChangeAspect="1"/>
            </p:cNvPicPr>
            <p:nvPr/>
          </p:nvPicPr>
          <p:blipFill rotWithShape="1">
            <a:blip r:embed="rId5"/>
            <a:srcRect l="63517" t="88442" r="1" b="4868"/>
            <a:stretch/>
          </p:blipFill>
          <p:spPr>
            <a:xfrm>
              <a:off x="6131340" y="2405464"/>
              <a:ext cx="3408493" cy="200055"/>
            </a:xfrm>
            <a:prstGeom prst="rect">
              <a:avLst/>
            </a:prstGeom>
          </p:spPr>
        </p:pic>
        <p:pic>
          <p:nvPicPr>
            <p:cNvPr id="27" name="Grafik 26">
              <a:extLst>
                <a:ext uri="{FF2B5EF4-FFF2-40B4-BE49-F238E27FC236}">
                  <a16:creationId xmlns:a16="http://schemas.microsoft.com/office/drawing/2014/main" id="{E0503B76-23AF-4BB2-8F24-73F6B10C3EFC}"/>
                </a:ext>
              </a:extLst>
            </p:cNvPr>
            <p:cNvPicPr>
              <a:picLocks noChangeAspect="1"/>
            </p:cNvPicPr>
            <p:nvPr/>
          </p:nvPicPr>
          <p:blipFill rotWithShape="1">
            <a:blip r:embed="rId5"/>
            <a:srcRect l="90169" t="88143" r="1" b="4868"/>
            <a:stretch/>
          </p:blipFill>
          <p:spPr>
            <a:xfrm>
              <a:off x="8699383" y="2396546"/>
              <a:ext cx="918358" cy="208972"/>
            </a:xfrm>
            <a:prstGeom prst="rect">
              <a:avLst/>
            </a:prstGeom>
          </p:spPr>
        </p:pic>
      </p:grpSp>
      <p:grpSp>
        <p:nvGrpSpPr>
          <p:cNvPr id="18" name="Gruppieren 17">
            <a:extLst>
              <a:ext uri="{FF2B5EF4-FFF2-40B4-BE49-F238E27FC236}">
                <a16:creationId xmlns:a16="http://schemas.microsoft.com/office/drawing/2014/main" id="{E18848EE-B7DE-479D-9263-B71A96DAD8E5}"/>
              </a:ext>
            </a:extLst>
          </p:cNvPr>
          <p:cNvGrpSpPr/>
          <p:nvPr/>
        </p:nvGrpSpPr>
        <p:grpSpPr>
          <a:xfrm>
            <a:off x="10432200" y="-1"/>
            <a:ext cx="1770236" cy="6869221"/>
            <a:chOff x="10432200" y="-1"/>
            <a:chExt cx="1770236" cy="6869221"/>
          </a:xfrm>
        </p:grpSpPr>
        <p:pic>
          <p:nvPicPr>
            <p:cNvPr id="19" name="Grafik 18">
              <a:extLst>
                <a:ext uri="{FF2B5EF4-FFF2-40B4-BE49-F238E27FC236}">
                  <a16:creationId xmlns:a16="http://schemas.microsoft.com/office/drawing/2014/main" id="{BC024F32-3DF8-4565-BAC0-41032444757E}"/>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20" name="Textfeld 19">
              <a:extLst>
                <a:ext uri="{FF2B5EF4-FFF2-40B4-BE49-F238E27FC236}">
                  <a16:creationId xmlns:a16="http://schemas.microsoft.com/office/drawing/2014/main" id="{6DDA0D07-1C39-4556-BF2E-BB62BD527663}"/>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lang="de-DE" sz="2400" b="1" kern="0" dirty="0">
                  <a:solidFill>
                    <a:srgbClr val="FFFFFF"/>
                  </a:solidFill>
                  <a:latin typeface="Segoe UI" panose="020B0502040204020203" pitchFamily="34" charset="0"/>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22" name="Grafik 21" descr="Ein Bild, das Buch enthält.&#10;&#10;Automatisch generierte Beschreibung">
              <a:extLst>
                <a:ext uri="{FF2B5EF4-FFF2-40B4-BE49-F238E27FC236}">
                  <a16:creationId xmlns:a16="http://schemas.microsoft.com/office/drawing/2014/main" id="{82C33D10-3C09-4277-A7BC-07F88995CCC0}"/>
                </a:ext>
              </a:extLst>
            </p:cNvPr>
            <p:cNvPicPr>
              <a:picLocks noChangeAspect="1"/>
            </p:cNvPicPr>
            <p:nvPr/>
          </p:nvPicPr>
          <p:blipFill rotWithShape="1">
            <a:blip r:embed="rId9">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24" name="Textfeld 23">
              <a:extLst>
                <a:ext uri="{FF2B5EF4-FFF2-40B4-BE49-F238E27FC236}">
                  <a16:creationId xmlns:a16="http://schemas.microsoft.com/office/drawing/2014/main" id="{76AD8E79-03C7-4642-B59F-E8832C6A446F}"/>
                </a:ext>
              </a:extLst>
            </p:cNvPr>
            <p:cNvSpPr txBox="1"/>
            <p:nvPr/>
          </p:nvSpPr>
          <p:spPr>
            <a:xfrm>
              <a:off x="10593790" y="5247559"/>
              <a:ext cx="1608646" cy="584775"/>
            </a:xfrm>
            <a:prstGeom prst="rect">
              <a:avLst/>
            </a:prstGeom>
            <a:noFill/>
          </p:spPr>
          <p:txBody>
            <a:bodyPr wrap="none" rtlCol="0">
              <a:spAutoFit/>
            </a:bodyPr>
            <a:lstStyle/>
            <a:p>
              <a:pPr algn="ctr"/>
              <a:r>
                <a:rPr lang="de-DE" sz="1600" dirty="0">
                  <a:solidFill>
                    <a:schemeClr val="bg1"/>
                  </a:solidFill>
                  <a:latin typeface="Segoe UI" panose="020B0502040204020203" pitchFamily="34" charset="0"/>
                  <a:cs typeface="Segoe UI" panose="020B0502040204020203" pitchFamily="34" charset="0"/>
                </a:rPr>
                <a:t>Von und mit</a:t>
              </a:r>
            </a:p>
            <a:p>
              <a:pPr algn="ctr"/>
              <a:r>
                <a:rPr lang="de-DE" sz="1600" dirty="0">
                  <a:solidFill>
                    <a:schemeClr val="bg1"/>
                  </a:solidFill>
                  <a:latin typeface="Segoe UI" panose="020B0502040204020203" pitchFamily="34" charset="0"/>
                  <a:cs typeface="Segoe UI" panose="020B0502040204020203" pitchFamily="34" charset="0"/>
                </a:rPr>
                <a:t>Manfred Helber</a:t>
              </a:r>
            </a:p>
          </p:txBody>
        </p:sp>
        <p:pic>
          <p:nvPicPr>
            <p:cNvPr id="29" name="Grafik 28">
              <a:extLst>
                <a:ext uri="{FF2B5EF4-FFF2-40B4-BE49-F238E27FC236}">
                  <a16:creationId xmlns:a16="http://schemas.microsoft.com/office/drawing/2014/main" id="{9C023CAA-D3D2-4A52-9888-A34C568B95DE}"/>
                </a:ext>
              </a:extLst>
            </p:cNvPr>
            <p:cNvPicPr>
              <a:picLocks noChangeAspect="1"/>
            </p:cNvPicPr>
            <p:nvPr/>
          </p:nvPicPr>
          <p:blipFill rotWithShape="1">
            <a:blip r:embed="rId10">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spTree>
    <p:extLst>
      <p:ext uri="{BB962C8B-B14F-4D97-AF65-F5344CB8AC3E}">
        <p14:creationId xmlns:p14="http://schemas.microsoft.com/office/powerpoint/2010/main" val="958002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6E30915-2BF1-4ABE-ADE6-E877399D3D90}"/>
              </a:ext>
            </a:extLst>
          </p:cNvPr>
          <p:cNvSpPr txBox="1"/>
          <p:nvPr/>
        </p:nvSpPr>
        <p:spPr>
          <a:xfrm>
            <a:off x="543485" y="2659578"/>
            <a:ext cx="10119532" cy="584775"/>
          </a:xfrm>
          <a:prstGeom prst="rect">
            <a:avLst/>
          </a:prstGeom>
          <a:noFill/>
        </p:spPr>
        <p:txBody>
          <a:bodyPr wrap="square" rtlCol="0">
            <a:spAutoFit/>
          </a:bodyPr>
          <a:lstStyle/>
          <a:p>
            <a:pPr algn="ctr"/>
            <a:r>
              <a:rPr lang="de-DE" sz="3200" b="1" dirty="0">
                <a:solidFill>
                  <a:srgbClr val="1E1F3D"/>
                </a:solidFill>
                <a:latin typeface="Segoe UI" panose="020B0502040204020203" pitchFamily="34" charset="0"/>
                <a:cs typeface="Segoe UI" panose="020B0502040204020203" pitchFamily="34" charset="0"/>
              </a:rPr>
              <a:t>In-Place Upgrade oder Side-</a:t>
            </a:r>
            <a:r>
              <a:rPr lang="de-DE" sz="3200" b="1" dirty="0" err="1">
                <a:solidFill>
                  <a:srgbClr val="1E1F3D"/>
                </a:solidFill>
                <a:latin typeface="Segoe UI" panose="020B0502040204020203" pitchFamily="34" charset="0"/>
                <a:cs typeface="Segoe UI" panose="020B0502040204020203" pitchFamily="34" charset="0"/>
              </a:rPr>
              <a:t>by</a:t>
            </a:r>
            <a:r>
              <a:rPr lang="de-DE" sz="3200" b="1" dirty="0">
                <a:solidFill>
                  <a:srgbClr val="1E1F3D"/>
                </a:solidFill>
                <a:latin typeface="Segoe UI" panose="020B0502040204020203" pitchFamily="34" charset="0"/>
                <a:cs typeface="Segoe UI" panose="020B0502040204020203" pitchFamily="34" charset="0"/>
              </a:rPr>
              <a:t>-Side Migration?</a:t>
            </a:r>
          </a:p>
        </p:txBody>
      </p:sp>
      <p:grpSp>
        <p:nvGrpSpPr>
          <p:cNvPr id="3" name="Gruppieren 2">
            <a:extLst>
              <a:ext uri="{FF2B5EF4-FFF2-40B4-BE49-F238E27FC236}">
                <a16:creationId xmlns:a16="http://schemas.microsoft.com/office/drawing/2014/main" id="{FC450B18-A0DF-4387-9A70-D556F519C21C}"/>
              </a:ext>
            </a:extLst>
          </p:cNvPr>
          <p:cNvGrpSpPr/>
          <p:nvPr/>
        </p:nvGrpSpPr>
        <p:grpSpPr>
          <a:xfrm>
            <a:off x="10432200" y="-1"/>
            <a:ext cx="1770236" cy="6869221"/>
            <a:chOff x="10432200" y="-1"/>
            <a:chExt cx="1770236" cy="6869221"/>
          </a:xfrm>
        </p:grpSpPr>
        <p:pic>
          <p:nvPicPr>
            <p:cNvPr id="10" name="Grafik 9">
              <a:extLst>
                <a:ext uri="{FF2B5EF4-FFF2-40B4-BE49-F238E27FC236}">
                  <a16:creationId xmlns:a16="http://schemas.microsoft.com/office/drawing/2014/main" id="{839A53DA-EC11-451C-AB6C-80E5630AED8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7" name="Textfeld 6">
              <a:extLst>
                <a:ext uri="{FF2B5EF4-FFF2-40B4-BE49-F238E27FC236}">
                  <a16:creationId xmlns:a16="http://schemas.microsoft.com/office/drawing/2014/main" id="{B4D39325-A112-497A-8924-8DFCE893FA56}"/>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lang="de-DE" sz="2400" b="1" kern="0" dirty="0">
                  <a:solidFill>
                    <a:srgbClr val="FFFFFF"/>
                  </a:solidFill>
                  <a:latin typeface="Segoe UI" panose="020B0502040204020203" pitchFamily="34" charset="0"/>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9" name="Grafik 8" descr="Ein Bild, das Buch enthält.&#10;&#10;Automatisch generierte Beschreibung">
              <a:extLst>
                <a:ext uri="{FF2B5EF4-FFF2-40B4-BE49-F238E27FC236}">
                  <a16:creationId xmlns:a16="http://schemas.microsoft.com/office/drawing/2014/main" id="{A33611BF-F113-458C-96E9-48556939FE71}"/>
                </a:ext>
              </a:extLst>
            </p:cNvPr>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11" name="Textfeld 10">
              <a:extLst>
                <a:ext uri="{FF2B5EF4-FFF2-40B4-BE49-F238E27FC236}">
                  <a16:creationId xmlns:a16="http://schemas.microsoft.com/office/drawing/2014/main" id="{63A5EDA7-DEFD-4F0C-9B4E-4EA808A04D0A}"/>
                </a:ext>
              </a:extLst>
            </p:cNvPr>
            <p:cNvSpPr txBox="1"/>
            <p:nvPr/>
          </p:nvSpPr>
          <p:spPr>
            <a:xfrm>
              <a:off x="10593790" y="5247559"/>
              <a:ext cx="1608646" cy="584775"/>
            </a:xfrm>
            <a:prstGeom prst="rect">
              <a:avLst/>
            </a:prstGeom>
            <a:noFill/>
          </p:spPr>
          <p:txBody>
            <a:bodyPr wrap="none" rtlCol="0">
              <a:spAutoFit/>
            </a:bodyPr>
            <a:lstStyle/>
            <a:p>
              <a:pPr algn="ctr"/>
              <a:r>
                <a:rPr lang="de-DE" sz="1600" dirty="0">
                  <a:solidFill>
                    <a:schemeClr val="bg1"/>
                  </a:solidFill>
                  <a:latin typeface="Segoe UI" panose="020B0502040204020203" pitchFamily="34" charset="0"/>
                  <a:cs typeface="Segoe UI" panose="020B0502040204020203" pitchFamily="34" charset="0"/>
                </a:rPr>
                <a:t>Von und mit</a:t>
              </a:r>
            </a:p>
            <a:p>
              <a:pPr algn="ctr"/>
              <a:r>
                <a:rPr lang="de-DE" sz="1600" dirty="0">
                  <a:solidFill>
                    <a:schemeClr val="bg1"/>
                  </a:solidFill>
                  <a:latin typeface="Segoe UI" panose="020B0502040204020203" pitchFamily="34" charset="0"/>
                  <a:cs typeface="Segoe UI" panose="020B0502040204020203" pitchFamily="34" charset="0"/>
                </a:rPr>
                <a:t>Manfred Helber</a:t>
              </a:r>
            </a:p>
          </p:txBody>
        </p:sp>
        <p:pic>
          <p:nvPicPr>
            <p:cNvPr id="14" name="Grafik 13">
              <a:extLst>
                <a:ext uri="{FF2B5EF4-FFF2-40B4-BE49-F238E27FC236}">
                  <a16:creationId xmlns:a16="http://schemas.microsoft.com/office/drawing/2014/main" id="{485B1379-4BF2-4E8D-B19C-014168FE1902}"/>
                </a:ext>
              </a:extLst>
            </p:cNvPr>
            <p:cNvPicPr>
              <a:picLocks noChangeAspect="1"/>
            </p:cNvPicPr>
            <p:nvPr/>
          </p:nvPicPr>
          <p:blipFill rotWithShape="1">
            <a:blip r:embed="rId4">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spTree>
    <p:extLst>
      <p:ext uri="{BB962C8B-B14F-4D97-AF65-F5344CB8AC3E}">
        <p14:creationId xmlns:p14="http://schemas.microsoft.com/office/powerpoint/2010/main" val="60545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feld 7"/>
          <p:cNvSpPr txBox="1"/>
          <p:nvPr/>
        </p:nvSpPr>
        <p:spPr>
          <a:xfrm>
            <a:off x="369664" y="308187"/>
            <a:ext cx="5836854" cy="523220"/>
          </a:xfrm>
          <a:prstGeom prst="rect">
            <a:avLst/>
          </a:prstGeom>
          <a:noFill/>
        </p:spPr>
        <p:txBody>
          <a:bodyPr wrap="none" rtlCol="0">
            <a:spAutoFit/>
          </a:bodyPr>
          <a:lstStyle/>
          <a:p>
            <a:pPr marL="0" marR="0" lvl="0" indent="0" algn="l" defTabSz="829523" rtl="0" eaLnBrk="1" fontAlgn="auto" latinLnBrk="0" hangingPunct="1">
              <a:lnSpc>
                <a:spcPct val="100000"/>
              </a:lnSpc>
              <a:spcBef>
                <a:spcPts val="0"/>
              </a:spcBef>
              <a:spcAft>
                <a:spcPts val="0"/>
              </a:spcAft>
              <a:buClrTx/>
              <a:buSzTx/>
              <a:buFontTx/>
              <a:buNone/>
              <a:tabLst/>
              <a:defRPr/>
            </a:pPr>
            <a:r>
              <a:rPr kumimoji="0" lang="de-DE" sz="2800" b="1"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Windows Server Migrationspfade</a:t>
            </a:r>
          </a:p>
        </p:txBody>
      </p:sp>
      <p:pic>
        <p:nvPicPr>
          <p:cNvPr id="10" name="Grafik 9" descr="Ein Bild, das Screenshot enthält.&#10;&#10;Automatisch generierte Beschreibung">
            <a:extLst>
              <a:ext uri="{FF2B5EF4-FFF2-40B4-BE49-F238E27FC236}">
                <a16:creationId xmlns:a16="http://schemas.microsoft.com/office/drawing/2014/main" id="{F3B5731D-48CD-408B-A417-25042D49B7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326" y="1189962"/>
            <a:ext cx="8666921" cy="5334971"/>
          </a:xfrm>
          <a:prstGeom prst="rect">
            <a:avLst/>
          </a:prstGeom>
        </p:spPr>
      </p:pic>
      <p:grpSp>
        <p:nvGrpSpPr>
          <p:cNvPr id="11" name="Gruppieren 10">
            <a:extLst>
              <a:ext uri="{FF2B5EF4-FFF2-40B4-BE49-F238E27FC236}">
                <a16:creationId xmlns:a16="http://schemas.microsoft.com/office/drawing/2014/main" id="{CE6186D3-0703-4D6D-8DC2-16CDD978C36D}"/>
              </a:ext>
            </a:extLst>
          </p:cNvPr>
          <p:cNvGrpSpPr/>
          <p:nvPr/>
        </p:nvGrpSpPr>
        <p:grpSpPr>
          <a:xfrm>
            <a:off x="10432200" y="-1"/>
            <a:ext cx="1770236" cy="6869221"/>
            <a:chOff x="10432200" y="-1"/>
            <a:chExt cx="1770236" cy="6869221"/>
          </a:xfrm>
        </p:grpSpPr>
        <p:pic>
          <p:nvPicPr>
            <p:cNvPr id="12" name="Grafik 11">
              <a:extLst>
                <a:ext uri="{FF2B5EF4-FFF2-40B4-BE49-F238E27FC236}">
                  <a16:creationId xmlns:a16="http://schemas.microsoft.com/office/drawing/2014/main" id="{CF2468B6-A5FB-4677-840B-139A583AAB0E}"/>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13" name="Textfeld 12">
              <a:extLst>
                <a:ext uri="{FF2B5EF4-FFF2-40B4-BE49-F238E27FC236}">
                  <a16:creationId xmlns:a16="http://schemas.microsoft.com/office/drawing/2014/main" id="{4D6AB6B2-129B-4B0A-A373-3C574B30B8F3}"/>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lang="de-DE" sz="2400" b="1" kern="0" dirty="0">
                  <a:solidFill>
                    <a:srgbClr val="FFFFFF"/>
                  </a:solidFill>
                  <a:latin typeface="Segoe UI" panose="020B0502040204020203" pitchFamily="34" charset="0"/>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18" name="Grafik 17" descr="Ein Bild, das Buch enthält.&#10;&#10;Automatisch generierte Beschreibung">
              <a:extLst>
                <a:ext uri="{FF2B5EF4-FFF2-40B4-BE49-F238E27FC236}">
                  <a16:creationId xmlns:a16="http://schemas.microsoft.com/office/drawing/2014/main" id="{CFD99FA8-ABA7-4001-A85E-0424F612FC6A}"/>
                </a:ext>
              </a:extLst>
            </p:cNvPr>
            <p:cNvPicPr>
              <a:picLocks noChangeAspect="1"/>
            </p:cNvPicPr>
            <p:nvPr/>
          </p:nvPicPr>
          <p:blipFill rotWithShape="1">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19" name="Textfeld 18">
              <a:extLst>
                <a:ext uri="{FF2B5EF4-FFF2-40B4-BE49-F238E27FC236}">
                  <a16:creationId xmlns:a16="http://schemas.microsoft.com/office/drawing/2014/main" id="{A16758FC-4331-421E-B80E-0640A824D8C8}"/>
                </a:ext>
              </a:extLst>
            </p:cNvPr>
            <p:cNvSpPr txBox="1"/>
            <p:nvPr/>
          </p:nvSpPr>
          <p:spPr>
            <a:xfrm>
              <a:off x="10593790" y="5247559"/>
              <a:ext cx="1608646" cy="584775"/>
            </a:xfrm>
            <a:prstGeom prst="rect">
              <a:avLst/>
            </a:prstGeom>
            <a:noFill/>
          </p:spPr>
          <p:txBody>
            <a:bodyPr wrap="none" rtlCol="0">
              <a:spAutoFit/>
            </a:bodyPr>
            <a:lstStyle/>
            <a:p>
              <a:pPr algn="ctr"/>
              <a:r>
                <a:rPr lang="de-DE" sz="1600" dirty="0">
                  <a:solidFill>
                    <a:schemeClr val="bg1"/>
                  </a:solidFill>
                  <a:latin typeface="Segoe UI" panose="020B0502040204020203" pitchFamily="34" charset="0"/>
                  <a:cs typeface="Segoe UI" panose="020B0502040204020203" pitchFamily="34" charset="0"/>
                </a:rPr>
                <a:t>Von und mit</a:t>
              </a:r>
            </a:p>
            <a:p>
              <a:pPr algn="ctr"/>
              <a:r>
                <a:rPr lang="de-DE" sz="1600" dirty="0">
                  <a:solidFill>
                    <a:schemeClr val="bg1"/>
                  </a:solidFill>
                  <a:latin typeface="Segoe UI" panose="020B0502040204020203" pitchFamily="34" charset="0"/>
                  <a:cs typeface="Segoe UI" panose="020B0502040204020203" pitchFamily="34" charset="0"/>
                </a:rPr>
                <a:t>Manfred Helber</a:t>
              </a:r>
            </a:p>
          </p:txBody>
        </p:sp>
        <p:pic>
          <p:nvPicPr>
            <p:cNvPr id="20" name="Grafik 19">
              <a:extLst>
                <a:ext uri="{FF2B5EF4-FFF2-40B4-BE49-F238E27FC236}">
                  <a16:creationId xmlns:a16="http://schemas.microsoft.com/office/drawing/2014/main" id="{843EEE5D-2A4E-4891-AB1D-70D093515B43}"/>
                </a:ext>
              </a:extLst>
            </p:cNvPr>
            <p:cNvPicPr>
              <a:picLocks noChangeAspect="1"/>
            </p:cNvPicPr>
            <p:nvPr/>
          </p:nvPicPr>
          <p:blipFill rotWithShape="1">
            <a:blip r:embed="rId6">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spTree>
    <p:extLst>
      <p:ext uri="{BB962C8B-B14F-4D97-AF65-F5344CB8AC3E}">
        <p14:creationId xmlns:p14="http://schemas.microsoft.com/office/powerpoint/2010/main" val="1113343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3A096F7-C9F7-47C5-93D0-029E21ABFFA6}"/>
              </a:ext>
            </a:extLst>
          </p:cNvPr>
          <p:cNvSpPr/>
          <p:nvPr/>
        </p:nvSpPr>
        <p:spPr>
          <a:xfrm>
            <a:off x="14004036" y="929275"/>
            <a:ext cx="10278364" cy="6300216"/>
          </a:xfrm>
          <a:prstGeom prst="rect">
            <a:avLst/>
          </a:prstGeom>
          <a:noFill/>
          <a:ln w="412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cxnSp>
        <p:nvCxnSpPr>
          <p:cNvPr id="8" name="Straight Connector 7">
            <a:extLst>
              <a:ext uri="{FF2B5EF4-FFF2-40B4-BE49-F238E27FC236}">
                <a16:creationId xmlns:a16="http://schemas.microsoft.com/office/drawing/2014/main" id="{8EC3D48C-A1E0-4529-A85A-2F2E7266888F}"/>
              </a:ext>
            </a:extLst>
          </p:cNvPr>
          <p:cNvCxnSpPr/>
          <p:nvPr/>
        </p:nvCxnSpPr>
        <p:spPr>
          <a:xfrm>
            <a:off x="14004036" y="5594238"/>
            <a:ext cx="10278364" cy="0"/>
          </a:xfrm>
          <a:prstGeom prst="line">
            <a:avLst/>
          </a:prstGeom>
          <a:ln w="412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6ADE62-62ED-4226-ABAF-7D0654D413B5}"/>
              </a:ext>
            </a:extLst>
          </p:cNvPr>
          <p:cNvCxnSpPr/>
          <p:nvPr/>
        </p:nvCxnSpPr>
        <p:spPr>
          <a:xfrm>
            <a:off x="14004036" y="3880350"/>
            <a:ext cx="10278364" cy="0"/>
          </a:xfrm>
          <a:prstGeom prst="line">
            <a:avLst/>
          </a:prstGeom>
          <a:ln w="412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Textfeld 41">
            <a:extLst>
              <a:ext uri="{FF2B5EF4-FFF2-40B4-BE49-F238E27FC236}">
                <a16:creationId xmlns:a16="http://schemas.microsoft.com/office/drawing/2014/main" id="{DCFC386D-ED6B-4F6E-8AF1-53C4ECE29038}"/>
              </a:ext>
            </a:extLst>
          </p:cNvPr>
          <p:cNvSpPr txBox="1"/>
          <p:nvPr/>
        </p:nvSpPr>
        <p:spPr>
          <a:xfrm>
            <a:off x="231787" y="2361054"/>
            <a:ext cx="10119532" cy="1107996"/>
          </a:xfrm>
          <a:prstGeom prst="rect">
            <a:avLst/>
          </a:prstGeom>
          <a:noFill/>
        </p:spPr>
        <p:txBody>
          <a:bodyPr wrap="square" rtlCol="0">
            <a:spAutoFit/>
          </a:bodyPr>
          <a:lstStyle/>
          <a:p>
            <a:r>
              <a:rPr lang="de-DE" sz="6600" b="1" dirty="0">
                <a:solidFill>
                  <a:srgbClr val="1E1F3D"/>
                </a:solidFill>
                <a:latin typeface="Segoe UI" panose="020B0502040204020203" pitchFamily="34" charset="0"/>
                <a:cs typeface="Segoe UI" panose="020B0502040204020203" pitchFamily="34" charset="0"/>
              </a:rPr>
              <a:t>Live Demo</a:t>
            </a:r>
          </a:p>
        </p:txBody>
      </p:sp>
      <p:grpSp>
        <p:nvGrpSpPr>
          <p:cNvPr id="15" name="Gruppieren 14">
            <a:extLst>
              <a:ext uri="{FF2B5EF4-FFF2-40B4-BE49-F238E27FC236}">
                <a16:creationId xmlns:a16="http://schemas.microsoft.com/office/drawing/2014/main" id="{B683E406-3C34-4701-AB52-D3059B095B90}"/>
              </a:ext>
            </a:extLst>
          </p:cNvPr>
          <p:cNvGrpSpPr/>
          <p:nvPr/>
        </p:nvGrpSpPr>
        <p:grpSpPr>
          <a:xfrm>
            <a:off x="10432200" y="-1"/>
            <a:ext cx="1770236" cy="6869221"/>
            <a:chOff x="10432200" y="-1"/>
            <a:chExt cx="1770236" cy="6869221"/>
          </a:xfrm>
        </p:grpSpPr>
        <p:pic>
          <p:nvPicPr>
            <p:cNvPr id="16" name="Grafik 15">
              <a:extLst>
                <a:ext uri="{FF2B5EF4-FFF2-40B4-BE49-F238E27FC236}">
                  <a16:creationId xmlns:a16="http://schemas.microsoft.com/office/drawing/2014/main" id="{38CB8A63-CDF4-4FAE-90ED-6F40B148C63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17" name="Textfeld 16">
              <a:extLst>
                <a:ext uri="{FF2B5EF4-FFF2-40B4-BE49-F238E27FC236}">
                  <a16:creationId xmlns:a16="http://schemas.microsoft.com/office/drawing/2014/main" id="{64F9831B-1A90-4EA7-81F7-CD6FAD3F8313}"/>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cs typeface="Segoe UI" panose="020B0502040204020203" pitchFamily="34" charset="0"/>
              </a:endParaRPr>
            </a:p>
          </p:txBody>
        </p:sp>
        <p:pic>
          <p:nvPicPr>
            <p:cNvPr id="18" name="Grafik 17" descr="Ein Bild, das Buch enthält.&#10;&#10;Automatisch generierte Beschreibung">
              <a:extLst>
                <a:ext uri="{FF2B5EF4-FFF2-40B4-BE49-F238E27FC236}">
                  <a16:creationId xmlns:a16="http://schemas.microsoft.com/office/drawing/2014/main" id="{3052C7D3-FA54-458B-BDE4-070F55967DBE}"/>
                </a:ext>
              </a:extLst>
            </p:cNvPr>
            <p:cNvPicPr>
              <a:picLocks noChangeAspect="1"/>
            </p:cNvPicPr>
            <p:nvPr/>
          </p:nvPicPr>
          <p:blipFill rotWithShape="1">
            <a:blip r:embed="rId4">
              <a:duotone>
                <a:srgbClr val="A5A5A5">
                  <a:shade val="45000"/>
                  <a:satMod val="135000"/>
                </a:srgb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19" name="Textfeld 18">
              <a:extLst>
                <a:ext uri="{FF2B5EF4-FFF2-40B4-BE49-F238E27FC236}">
                  <a16:creationId xmlns:a16="http://schemas.microsoft.com/office/drawing/2014/main" id="{6E832EC0-C21F-4BD1-88DB-F8B12DC05F44}"/>
                </a:ext>
              </a:extLst>
            </p:cNvPr>
            <p:cNvSpPr txBox="1"/>
            <p:nvPr/>
          </p:nvSpPr>
          <p:spPr>
            <a:xfrm>
              <a:off x="10593790" y="5247559"/>
              <a:ext cx="1608646" cy="58477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a:ln>
                    <a:noFill/>
                  </a:ln>
                  <a:solidFill>
                    <a:prstClr val="white"/>
                  </a:solidFill>
                  <a:effectLst/>
                  <a:uLnTx/>
                  <a:uFillTx/>
                  <a:cs typeface="Segoe UI" panose="020B0502040204020203" pitchFamily="34" charset="0"/>
                </a:rPr>
                <a:t>Von und mit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a:ln>
                    <a:noFill/>
                  </a:ln>
                  <a:solidFill>
                    <a:prstClr val="white"/>
                  </a:solidFill>
                  <a:effectLst/>
                  <a:uLnTx/>
                  <a:uFillTx/>
                  <a:cs typeface="Segoe UI" panose="020B0502040204020203" pitchFamily="34" charset="0"/>
                </a:rPr>
                <a:t>Manfred Helber</a:t>
              </a:r>
            </a:p>
          </p:txBody>
        </p:sp>
        <p:pic>
          <p:nvPicPr>
            <p:cNvPr id="20" name="Grafik 19">
              <a:extLst>
                <a:ext uri="{FF2B5EF4-FFF2-40B4-BE49-F238E27FC236}">
                  <a16:creationId xmlns:a16="http://schemas.microsoft.com/office/drawing/2014/main" id="{78A773B6-CB76-4DC4-8229-880C3049264E}"/>
                </a:ext>
              </a:extLst>
            </p:cNvPr>
            <p:cNvPicPr>
              <a:picLocks noChangeAspect="1"/>
            </p:cNvPicPr>
            <p:nvPr/>
          </p:nvPicPr>
          <p:blipFill rotWithShape="1">
            <a:blip r:embed="rId5">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spTree>
    <p:extLst>
      <p:ext uri="{BB962C8B-B14F-4D97-AF65-F5344CB8AC3E}">
        <p14:creationId xmlns:p14="http://schemas.microsoft.com/office/powerpoint/2010/main" val="36303367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A6E30915-2BF1-4ABE-ADE6-E877399D3D90}"/>
              </a:ext>
            </a:extLst>
          </p:cNvPr>
          <p:cNvSpPr txBox="1"/>
          <p:nvPr/>
        </p:nvSpPr>
        <p:spPr>
          <a:xfrm>
            <a:off x="312666" y="235974"/>
            <a:ext cx="10119532" cy="461665"/>
          </a:xfrm>
          <a:prstGeom prst="rect">
            <a:avLst/>
          </a:prstGeom>
          <a:noFill/>
        </p:spPr>
        <p:txBody>
          <a:bodyPr wrap="square" rtlCol="0">
            <a:spAutoFit/>
          </a:bodyPr>
          <a:lstStyle/>
          <a:p>
            <a:r>
              <a:rPr lang="de-DE" sz="2400" b="1" dirty="0">
                <a:solidFill>
                  <a:srgbClr val="1E1F3D"/>
                </a:solidFill>
                <a:latin typeface="Segoe UI" panose="020B0502040204020203" pitchFamily="34" charset="0"/>
                <a:cs typeface="Segoe UI" panose="020B0502040204020203" pitchFamily="34" charset="0"/>
              </a:rPr>
              <a:t>In-Place Upgrade eines Hyper-V-Host auf Windows Server 2022</a:t>
            </a:r>
          </a:p>
        </p:txBody>
      </p:sp>
      <p:grpSp>
        <p:nvGrpSpPr>
          <p:cNvPr id="3" name="Gruppieren 2">
            <a:extLst>
              <a:ext uri="{FF2B5EF4-FFF2-40B4-BE49-F238E27FC236}">
                <a16:creationId xmlns:a16="http://schemas.microsoft.com/office/drawing/2014/main" id="{FC450B18-A0DF-4387-9A70-D556F519C21C}"/>
              </a:ext>
            </a:extLst>
          </p:cNvPr>
          <p:cNvGrpSpPr/>
          <p:nvPr/>
        </p:nvGrpSpPr>
        <p:grpSpPr>
          <a:xfrm>
            <a:off x="10432200" y="-1"/>
            <a:ext cx="1770236" cy="6869221"/>
            <a:chOff x="10432200" y="-1"/>
            <a:chExt cx="1770236" cy="6869221"/>
          </a:xfrm>
        </p:grpSpPr>
        <p:pic>
          <p:nvPicPr>
            <p:cNvPr id="10" name="Grafik 9">
              <a:extLst>
                <a:ext uri="{FF2B5EF4-FFF2-40B4-BE49-F238E27FC236}">
                  <a16:creationId xmlns:a16="http://schemas.microsoft.com/office/drawing/2014/main" id="{839A53DA-EC11-451C-AB6C-80E5630AED84}"/>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562538" y="-1"/>
              <a:ext cx="1629461" cy="6869221"/>
            </a:xfrm>
            <a:prstGeom prst="rect">
              <a:avLst/>
            </a:prstGeom>
          </p:spPr>
        </p:pic>
        <p:sp>
          <p:nvSpPr>
            <p:cNvPr id="7" name="Textfeld 6">
              <a:extLst>
                <a:ext uri="{FF2B5EF4-FFF2-40B4-BE49-F238E27FC236}">
                  <a16:creationId xmlns:a16="http://schemas.microsoft.com/office/drawing/2014/main" id="{B4D39325-A112-497A-8924-8DFCE893FA56}"/>
                </a:ext>
              </a:extLst>
            </p:cNvPr>
            <p:cNvSpPr txBox="1"/>
            <p:nvPr/>
          </p:nvSpPr>
          <p:spPr>
            <a:xfrm>
              <a:off x="10432200" y="184603"/>
              <a:ext cx="1759797" cy="2000548"/>
            </a:xfrm>
            <a:prstGeom prst="rect">
              <a:avLst/>
            </a:prstGeom>
            <a:noFill/>
          </p:spPr>
          <p:txBody>
            <a:bodyPr wrap="square" lIns="21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WEBDAY</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6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Windows</a:t>
              </a:r>
            </a:p>
            <a:p>
              <a:pPr marL="0" marR="0" lvl="0" indent="0" algn="ctr" defTabSz="914400" eaLnBrk="1" fontAlgn="auto" latinLnBrk="0" hangingPunct="1">
                <a:lnSpc>
                  <a:spcPct val="100000"/>
                </a:lnSpc>
                <a:spcBef>
                  <a:spcPts val="0"/>
                </a:spcBef>
                <a:spcAft>
                  <a:spcPts val="0"/>
                </a:spcAft>
                <a:buClrTx/>
                <a:buSzTx/>
                <a:buFontTx/>
                <a:buNone/>
                <a:tabLst/>
                <a:defRPr/>
              </a:pPr>
              <a:r>
                <a:rPr lang="de-DE" sz="2400" b="1" kern="0" dirty="0">
                  <a:solidFill>
                    <a:srgbClr val="FFFFFF"/>
                  </a:solidFill>
                  <a:latin typeface="Segoe UI" panose="020B0502040204020203" pitchFamily="34" charset="0"/>
                  <a:cs typeface="Segoe UI" panose="020B0502040204020203" pitchFamily="34" charset="0"/>
                </a:rPr>
                <a:t>Server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4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rPr>
                <a:t>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200" b="1" i="0" u="none" strike="noStrike" kern="0" cap="none" spc="0" normalizeH="0" baseline="0" noProof="0" dirty="0">
                <a:ln>
                  <a:noFill/>
                </a:ln>
                <a:solidFill>
                  <a:srgbClr val="FFFFFF"/>
                </a:solidFill>
                <a:effectLst/>
                <a:uLnTx/>
                <a:uFillTx/>
                <a:latin typeface="Segoe UI" panose="020B0502040204020203" pitchFamily="34" charset="0"/>
                <a:cs typeface="Segoe UI" panose="020B0502040204020203" pitchFamily="34" charset="0"/>
              </a:endParaRPr>
            </a:p>
          </p:txBody>
        </p:sp>
        <p:pic>
          <p:nvPicPr>
            <p:cNvPr id="9" name="Grafik 8" descr="Ein Bild, das Buch enthält.&#10;&#10;Automatisch generierte Beschreibung">
              <a:extLst>
                <a:ext uri="{FF2B5EF4-FFF2-40B4-BE49-F238E27FC236}">
                  <a16:creationId xmlns:a16="http://schemas.microsoft.com/office/drawing/2014/main" id="{A33611BF-F113-458C-96E9-48556939FE71}"/>
                </a:ext>
              </a:extLst>
            </p:cNvPr>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p:blipFill>
          <p:spPr>
            <a:xfrm>
              <a:off x="10731720" y="3546111"/>
              <a:ext cx="1272505" cy="1559658"/>
            </a:xfrm>
            <a:prstGeom prst="rect">
              <a:avLst/>
            </a:prstGeom>
          </p:spPr>
        </p:pic>
        <p:sp>
          <p:nvSpPr>
            <p:cNvPr id="11" name="Textfeld 10">
              <a:extLst>
                <a:ext uri="{FF2B5EF4-FFF2-40B4-BE49-F238E27FC236}">
                  <a16:creationId xmlns:a16="http://schemas.microsoft.com/office/drawing/2014/main" id="{63A5EDA7-DEFD-4F0C-9B4E-4EA808A04D0A}"/>
                </a:ext>
              </a:extLst>
            </p:cNvPr>
            <p:cNvSpPr txBox="1"/>
            <p:nvPr/>
          </p:nvSpPr>
          <p:spPr>
            <a:xfrm>
              <a:off x="10593790" y="5247559"/>
              <a:ext cx="1608646" cy="584775"/>
            </a:xfrm>
            <a:prstGeom prst="rect">
              <a:avLst/>
            </a:prstGeom>
            <a:noFill/>
          </p:spPr>
          <p:txBody>
            <a:bodyPr wrap="none" rtlCol="0">
              <a:spAutoFit/>
            </a:bodyPr>
            <a:lstStyle/>
            <a:p>
              <a:pPr algn="ctr"/>
              <a:r>
                <a:rPr lang="de-DE" sz="1600" dirty="0">
                  <a:solidFill>
                    <a:schemeClr val="bg1"/>
                  </a:solidFill>
                  <a:latin typeface="Segoe UI" panose="020B0502040204020203" pitchFamily="34" charset="0"/>
                  <a:cs typeface="Segoe UI" panose="020B0502040204020203" pitchFamily="34" charset="0"/>
                </a:rPr>
                <a:t>Von und mit</a:t>
              </a:r>
            </a:p>
            <a:p>
              <a:pPr algn="ctr"/>
              <a:r>
                <a:rPr lang="de-DE" sz="1600" dirty="0">
                  <a:solidFill>
                    <a:schemeClr val="bg1"/>
                  </a:solidFill>
                  <a:latin typeface="Segoe UI" panose="020B0502040204020203" pitchFamily="34" charset="0"/>
                  <a:cs typeface="Segoe UI" panose="020B0502040204020203" pitchFamily="34" charset="0"/>
                </a:rPr>
                <a:t>Manfred Helber</a:t>
              </a:r>
            </a:p>
          </p:txBody>
        </p:sp>
        <p:pic>
          <p:nvPicPr>
            <p:cNvPr id="14" name="Grafik 13">
              <a:extLst>
                <a:ext uri="{FF2B5EF4-FFF2-40B4-BE49-F238E27FC236}">
                  <a16:creationId xmlns:a16="http://schemas.microsoft.com/office/drawing/2014/main" id="{485B1379-4BF2-4E8D-B19C-014168FE1902}"/>
                </a:ext>
              </a:extLst>
            </p:cNvPr>
            <p:cNvPicPr>
              <a:picLocks noChangeAspect="1"/>
            </p:cNvPicPr>
            <p:nvPr/>
          </p:nvPicPr>
          <p:blipFill rotWithShape="1">
            <a:blip r:embed="rId4">
              <a:duotone>
                <a:srgbClr val="70A8DB">
                  <a:shade val="45000"/>
                  <a:satMod val="135000"/>
                </a:srgbClr>
                <a:prstClr val="white"/>
              </a:duotone>
            </a:blip>
            <a:srcRect l="2834" t="14921" r="12099" b="9383"/>
            <a:stretch/>
          </p:blipFill>
          <p:spPr>
            <a:xfrm>
              <a:off x="10562535" y="5989592"/>
              <a:ext cx="1629461" cy="879628"/>
            </a:xfrm>
            <a:prstGeom prst="rect">
              <a:avLst/>
            </a:prstGeom>
          </p:spPr>
        </p:pic>
      </p:grpSp>
      <p:pic>
        <p:nvPicPr>
          <p:cNvPr id="5" name="Grafik 4" descr="Ein Bild, das Tisch enthält.&#10;&#10;Automatisch generierte Beschreibung">
            <a:extLst>
              <a:ext uri="{FF2B5EF4-FFF2-40B4-BE49-F238E27FC236}">
                <a16:creationId xmlns:a16="http://schemas.microsoft.com/office/drawing/2014/main" id="{E3F561D8-FF02-4F72-A315-BE855E9F91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495" y="870375"/>
            <a:ext cx="10027408" cy="5423893"/>
          </a:xfrm>
          <a:prstGeom prst="rect">
            <a:avLst/>
          </a:prstGeom>
        </p:spPr>
      </p:pic>
    </p:spTree>
    <p:extLst>
      <p:ext uri="{BB962C8B-B14F-4D97-AF65-F5344CB8AC3E}">
        <p14:creationId xmlns:p14="http://schemas.microsoft.com/office/powerpoint/2010/main" val="1900809274"/>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zure Global">
  <a:themeElements>
    <a:clrScheme name="Azure">
      <a:dk1>
        <a:srgbClr val="000000"/>
      </a:dk1>
      <a:lt1>
        <a:srgbClr val="FFFFFF"/>
      </a:lt1>
      <a:dk2>
        <a:srgbClr val="0078D4"/>
      </a:dk2>
      <a:lt2>
        <a:srgbClr val="F2F2F2"/>
      </a:lt2>
      <a:accent1>
        <a:srgbClr val="0078D4"/>
      </a:accent1>
      <a:accent2>
        <a:srgbClr val="50E6FF"/>
      </a:accent2>
      <a:accent3>
        <a:srgbClr val="E6E6E6"/>
      </a:accent3>
      <a:accent4>
        <a:srgbClr val="ACACAC"/>
      </a:accent4>
      <a:accent5>
        <a:srgbClr val="737373"/>
      </a:accent5>
      <a:accent6>
        <a:srgbClr val="243A5E"/>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mplate Starter Blue - April 2019.potx" id="{E0B8D684-B527-4878-B904-C1EC5025E6F1}" vid="{2ADA5319-A5E8-46E4-9069-6102E6C77820}"/>
    </a:ext>
  </a:extLst>
</a:theme>
</file>

<file path=ppt/theme/theme3.xml><?xml version="1.0" encoding="utf-8"?>
<a:theme xmlns:a="http://schemas.openxmlformats.org/drawingml/2006/main" name="Master Intro">
  <a:themeElements>
    <a:clrScheme name="Benutzerdefiniert 1">
      <a:dk1>
        <a:srgbClr val="000000"/>
      </a:dk1>
      <a:lt1>
        <a:srgbClr val="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FFFFFF"/>
      </a:hlink>
      <a:folHlink>
        <a:srgbClr val="FFFFFF"/>
      </a:folHlink>
    </a:clrScheme>
    <a:fontScheme name="Dante">
      <a:majorFont>
        <a:latin typeface="Dante"/>
        <a:ea typeface=""/>
        <a:cs typeface=""/>
      </a:majorFont>
      <a:minorFont>
        <a:latin typeface="Dan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setVTI" id="{17A3166B-76FF-4669-8F6D-D4251AE158D8}" vid="{4532814A-B5F8-4CFD-BC69-A007D492DA47}"/>
    </a:ext>
  </a:extLst>
</a:theme>
</file>

<file path=ppt/theme/theme4.xml><?xml version="1.0" encoding="utf-8"?>
<a:theme xmlns:a="http://schemas.openxmlformats.org/drawingml/2006/main" name="1_5-50203_Microsoft_Ignite_Template">
  <a:themeElements>
    <a:clrScheme name="Microsoft Ignite">
      <a:dk1>
        <a:srgbClr val="1A1A1A"/>
      </a:dk1>
      <a:lt1>
        <a:srgbClr val="FFFFFF"/>
      </a:lt1>
      <a:dk2>
        <a:srgbClr val="0D0D0D"/>
      </a:dk2>
      <a:lt2>
        <a:srgbClr val="E6E6E6"/>
      </a:lt2>
      <a:accent1>
        <a:srgbClr val="0078D4"/>
      </a:accent1>
      <a:accent2>
        <a:srgbClr val="002050"/>
      </a:accent2>
      <a:accent3>
        <a:srgbClr val="D83B01"/>
      </a:accent3>
      <a:accent4>
        <a:srgbClr val="F37521"/>
      </a:accent4>
      <a:accent5>
        <a:srgbClr val="737373"/>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1600" dirty="0">
            <a:gradFill>
              <a:gsLst>
                <a:gs pos="40075">
                  <a:srgbClr val="FFFFFF"/>
                </a:gs>
                <a:gs pos="3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8_16x9_Breakout_Template.potx" id="{C7000453-3526-4386-9DA2-46B29A4A4A92}" vid="{534B2013-2CEB-4777-BD7E-60DC2D4FD2E8}"/>
    </a:ext>
  </a:extLst>
</a:theme>
</file>

<file path=ppt/theme/theme5.xml><?xml version="1.0" encoding="utf-8"?>
<a:theme xmlns:a="http://schemas.openxmlformats.org/drawingml/2006/main" name="2_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setVTI">
  <a:themeElements>
    <a:clrScheme name="Benutzerdefiniert 1">
      <a:dk1>
        <a:srgbClr val="000000"/>
      </a:dk1>
      <a:lt1>
        <a:srgbClr val="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FFFFFF"/>
      </a:hlink>
      <a:folHlink>
        <a:srgbClr val="FFFFFF"/>
      </a:folHlink>
    </a:clrScheme>
    <a:fontScheme name="Dante">
      <a:majorFont>
        <a:latin typeface="Dante"/>
        <a:ea typeface=""/>
        <a:cs typeface=""/>
      </a:majorFont>
      <a:minorFont>
        <a:latin typeface="Dan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setVTI" id="{17A3166B-76FF-4669-8F6D-D4251AE158D8}" vid="{4532814A-B5F8-4CFD-BC69-A007D492DA47}"/>
    </a:ext>
  </a:extLst>
</a:theme>
</file>

<file path=ppt/theme/theme7.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C1016A9607455649ACE792F12A31EDF6" ma:contentTypeVersion="10" ma:contentTypeDescription="Ein neues Dokument erstellen." ma:contentTypeScope="" ma:versionID="aac588313adf193e1a679d18f4ec0d7b">
  <xsd:schema xmlns:xsd="http://www.w3.org/2001/XMLSchema" xmlns:xs="http://www.w3.org/2001/XMLSchema" xmlns:p="http://schemas.microsoft.com/office/2006/metadata/properties" xmlns:ns2="6e884cef-f918-4301-aa9c-17056d096122" targetNamespace="http://schemas.microsoft.com/office/2006/metadata/properties" ma:root="true" ma:fieldsID="7352227ed4e5f07ca5080c3ca29c6b17" ns2:_="">
    <xsd:import namespace="6e884cef-f918-4301-aa9c-17056d09612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884cef-f918-4301-aa9c-17056d0961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D1339B8-9F50-40C7-AAE1-B53F12DEA7FD}"/>
</file>

<file path=customXml/itemProps2.xml><?xml version="1.0" encoding="utf-8"?>
<ds:datastoreItem xmlns:ds="http://schemas.openxmlformats.org/officeDocument/2006/customXml" ds:itemID="{69312165-A991-45A2-9DDA-BBE286A6A116}"/>
</file>

<file path=customXml/itemProps3.xml><?xml version="1.0" encoding="utf-8"?>
<ds:datastoreItem xmlns:ds="http://schemas.openxmlformats.org/officeDocument/2006/customXml" ds:itemID="{CED66F80-0FC9-40ED-AC7A-348844A941B7}"/>
</file>

<file path=docProps/app.xml><?xml version="1.0" encoding="utf-8"?>
<Properties xmlns="http://schemas.openxmlformats.org/officeDocument/2006/extended-properties" xmlns:vt="http://schemas.openxmlformats.org/officeDocument/2006/docPropsVTypes">
  <TotalTime>0</TotalTime>
  <Words>1248</Words>
  <Application>Microsoft Office PowerPoint</Application>
  <PresentationFormat>Breitbild</PresentationFormat>
  <Paragraphs>304</Paragraphs>
  <Slides>31</Slides>
  <Notes>3</Notes>
  <HiddenSlides>0</HiddenSlides>
  <MMClips>0</MMClips>
  <ScaleCrop>false</ScaleCrop>
  <HeadingPairs>
    <vt:vector size="6" baseType="variant">
      <vt:variant>
        <vt:lpstr>Verwendete Schriftarten</vt:lpstr>
      </vt:variant>
      <vt:variant>
        <vt:i4>13</vt:i4>
      </vt:variant>
      <vt:variant>
        <vt:lpstr>Design</vt:lpstr>
      </vt:variant>
      <vt:variant>
        <vt:i4>6</vt:i4>
      </vt:variant>
      <vt:variant>
        <vt:lpstr>Folientitel</vt:lpstr>
      </vt:variant>
      <vt:variant>
        <vt:i4>31</vt:i4>
      </vt:variant>
    </vt:vector>
  </HeadingPairs>
  <TitlesOfParts>
    <vt:vector size="50" baseType="lpstr">
      <vt:lpstr>Arial</vt:lpstr>
      <vt:lpstr>Calibri</vt:lpstr>
      <vt:lpstr>Calibri Light</vt:lpstr>
      <vt:lpstr>Consolas</vt:lpstr>
      <vt:lpstr>Dante</vt:lpstr>
      <vt:lpstr>Dante (Headings)2</vt:lpstr>
      <vt:lpstr>MetricHPE Light</vt:lpstr>
      <vt:lpstr>Segoe Print</vt:lpstr>
      <vt:lpstr>Segoe UI</vt:lpstr>
      <vt:lpstr>Segoe UI Semibold</vt:lpstr>
      <vt:lpstr>Segoe UI Semilight</vt:lpstr>
      <vt:lpstr>Wingdings</vt:lpstr>
      <vt:lpstr>Wingdings 2</vt:lpstr>
      <vt:lpstr>Office</vt:lpstr>
      <vt:lpstr>Azure Global</vt:lpstr>
      <vt:lpstr>Master Intro</vt:lpstr>
      <vt:lpstr>1_5-50203_Microsoft_Ignite_Template</vt:lpstr>
      <vt:lpstr>2_Office</vt:lpstr>
      <vt:lpstr>OffsetVTI</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2021-06-22T06:03:55Z</dcterms:created>
  <dcterms:modified xsi:type="dcterms:W3CDTF">2021-06-22T06:04:29Z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0x010100C1016A9607455649ACE792F12A31EDF6</vt:lpwstr>
  </property>
</Properties>
</file>