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733" r:id="rId3"/>
    <p:sldMasterId id="2147483768" r:id="rId4"/>
    <p:sldMasterId id="2147483780" r:id="rId5"/>
    <p:sldMasterId id="2147483805" r:id="rId6"/>
  </p:sldMasterIdLst>
  <p:notesMasterIdLst>
    <p:notesMasterId r:id="rId47"/>
  </p:notesMasterIdLst>
  <p:sldIdLst>
    <p:sldId id="2076137972" r:id="rId7"/>
    <p:sldId id="259" r:id="rId8"/>
    <p:sldId id="271" r:id="rId9"/>
    <p:sldId id="2076138004" r:id="rId10"/>
    <p:sldId id="2076138005" r:id="rId11"/>
    <p:sldId id="2076138013" r:id="rId12"/>
    <p:sldId id="2076138006" r:id="rId13"/>
    <p:sldId id="2076137705" r:id="rId14"/>
    <p:sldId id="2076137762" r:id="rId15"/>
    <p:sldId id="2076138007" r:id="rId16"/>
    <p:sldId id="2076137763" r:id="rId17"/>
    <p:sldId id="2076137765" r:id="rId18"/>
    <p:sldId id="2076138008" r:id="rId19"/>
    <p:sldId id="2076138009" r:id="rId20"/>
    <p:sldId id="2076138010" r:id="rId21"/>
    <p:sldId id="2076138011" r:id="rId22"/>
    <p:sldId id="2076138012" r:id="rId23"/>
    <p:sldId id="2076137971" r:id="rId24"/>
    <p:sldId id="2076138003" r:id="rId25"/>
    <p:sldId id="3076" r:id="rId26"/>
    <p:sldId id="2076138000" r:id="rId27"/>
    <p:sldId id="2076137999" r:id="rId28"/>
    <p:sldId id="2076138002" r:id="rId29"/>
    <p:sldId id="2076138001" r:id="rId30"/>
    <p:sldId id="2076137979" r:id="rId31"/>
    <p:sldId id="2076137710" r:id="rId32"/>
    <p:sldId id="2076137732" r:id="rId33"/>
    <p:sldId id="2076137734" r:id="rId34"/>
    <p:sldId id="2076137733" r:id="rId35"/>
    <p:sldId id="2076137735" r:id="rId36"/>
    <p:sldId id="2076137736" r:id="rId37"/>
    <p:sldId id="2076137737" r:id="rId38"/>
    <p:sldId id="2076137959" r:id="rId39"/>
    <p:sldId id="2076137964" r:id="rId40"/>
    <p:sldId id="2076137975" r:id="rId41"/>
    <p:sldId id="2076137934" r:id="rId42"/>
    <p:sldId id="2076137760" r:id="rId43"/>
    <p:sldId id="2076137761" r:id="rId44"/>
    <p:sldId id="2076138014" r:id="rId45"/>
    <p:sldId id="2076137976" r:id="rId4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1DA1F2"/>
    <a:srgbClr val="1E1F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EB5948-7007-4144-95AC-0BBA424FCFE2}" v="5" dt="2021-06-22T05:36:43.72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30" autoAdjust="0"/>
    <p:restoredTop sz="94660"/>
  </p:normalViewPr>
  <p:slideViewPr>
    <p:cSldViewPr snapToGrid="0">
      <p:cViewPr varScale="1">
        <p:scale>
          <a:sx n="108" d="100"/>
          <a:sy n="108" d="100"/>
        </p:scale>
        <p:origin x="990"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55" Type="http://schemas.openxmlformats.org/officeDocument/2006/relationships/customXml" Target="../customXml/item3.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customXml" Target="../customXml/item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8E3C22-348F-4417-94DF-D41A1DCF698F}" type="datetimeFigureOut">
              <a:rPr lang="de-DE" smtClean="0"/>
              <a:t>22.06.2021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55342-25B6-43F5-AD6C-73C839EE0E14}" type="slidenum">
              <a:rPr lang="de-DE" smtClean="0"/>
              <a:t>‹Nr.›</a:t>
            </a:fld>
            <a:endParaRPr lang="de-DE"/>
          </a:p>
        </p:txBody>
      </p:sp>
    </p:spTree>
    <p:extLst>
      <p:ext uri="{BB962C8B-B14F-4D97-AF65-F5344CB8AC3E}">
        <p14:creationId xmlns:p14="http://schemas.microsoft.com/office/powerpoint/2010/main" val="606940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48206B87-2AFC-47DA-91A7-270E07D18E42}"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81714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31C56E-87C7-4E5A-9C04-48B714D0E3D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350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31C56E-87C7-4E5A-9C04-48B714D0E3D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370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31C56E-87C7-4E5A-9C04-48B714D0E3D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235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31C56E-87C7-4E5A-9C04-48B714D0E3D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47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381000"/>
            <a:ext cx="4572000" cy="25733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78EA5-953A-4023-8721-7BA51BA39D1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939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78EA5-953A-4023-8721-7BA51BA39D1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437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78EA5-953A-4023-8721-7BA51BA39D1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137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78EA5-953A-4023-8721-7BA51BA39D1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767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78EA5-953A-4023-8721-7BA51BA39D1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939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78EA5-953A-4023-8721-7BA51BA39D1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448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78EA5-953A-4023-8721-7BA51BA39D1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223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6/22/2021 7:35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55466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31C56E-87C7-4E5A-9C04-48B714D0E3D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54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31C56E-87C7-4E5A-9C04-48B714D0E3D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84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31C56E-87C7-4E5A-9C04-48B714D0E3D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078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Master" Target="../slideMasters/slideMaster5.xml"/><Relationship Id="rId4" Type="http://schemas.openxmlformats.org/officeDocument/2006/relationships/image" Target="../media/image43.sv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4.sv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6E205-6B7C-49C7-BD72-C50BCCA9D02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A98E785-19D9-429B-BD49-15933D5846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5F78DF85-F0BF-42D9-8CF1-55ED10E9E7C8}"/>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5" name="Fußzeilenplatzhalter 4">
            <a:extLst>
              <a:ext uri="{FF2B5EF4-FFF2-40B4-BE49-F238E27FC236}">
                <a16:creationId xmlns:a16="http://schemas.microsoft.com/office/drawing/2014/main" id="{8605AE98-1587-4C1D-A379-8F57307187A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9F3FDD0-9840-459C-8679-671266E19433}"/>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629988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D87627-ED7E-434E-8566-D80A5521755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7B9AAC1-6AC3-494F-A1E2-AB2BDBDADA2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3E9194B-2D5F-480D-8CA1-00A36938F86A}"/>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5" name="Fußzeilenplatzhalter 4">
            <a:extLst>
              <a:ext uri="{FF2B5EF4-FFF2-40B4-BE49-F238E27FC236}">
                <a16:creationId xmlns:a16="http://schemas.microsoft.com/office/drawing/2014/main" id="{EC444C42-C2F9-44A1-AB33-EF02D99DF11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BDA674C-68CE-4DC1-885D-999EC5FE8912}"/>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30954062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0624" y="1681163"/>
            <a:ext cx="554969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0624" y="2505075"/>
            <a:ext cx="5549697"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970321" y="1681163"/>
            <a:ext cx="4993335"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970321" y="2505075"/>
            <a:ext cx="4993335" cy="3526932"/>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6A6298F3-0AEC-4811-99A4-B78AE3A70B1E}"/>
              </a:ext>
            </a:extLst>
          </p:cNvPr>
          <p:cNvSpPr>
            <a:spLocks noGrp="1"/>
          </p:cNvSpPr>
          <p:nvPr>
            <p:ph type="dt" sz="half" idx="10"/>
          </p:nvPr>
        </p:nvSpPr>
        <p:spPr>
          <a:xfrm>
            <a:off x="420624" y="6217920"/>
            <a:ext cx="2743200" cy="640080"/>
          </a:xfrm>
        </p:spPr>
        <p:txBody>
          <a:bodyPr/>
          <a:lstStyle/>
          <a:p>
            <a:fld id="{14039161-23B8-4738-9069-73EBE8884FDD}" type="datetime2">
              <a:rPr lang="en-US" smtClean="0"/>
              <a:t>Tuesday, June 22, 2021</a:t>
            </a:fld>
            <a:endParaRPr lang="en-US"/>
          </a:p>
        </p:txBody>
      </p:sp>
      <p:sp>
        <p:nvSpPr>
          <p:cNvPr id="8" name="Footer Placeholder 7">
            <a:extLst>
              <a:ext uri="{FF2B5EF4-FFF2-40B4-BE49-F238E27FC236}">
                <a16:creationId xmlns:a16="http://schemas.microsoft.com/office/drawing/2014/main" id="{AA7690B4-8A9A-4717-8B0B-2C921292656C}"/>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5328F00A-44BE-4E0A-B1CE-1FC489654F71}"/>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38780877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235-FBFF-453E-B90A-5758ED47C7B0}"/>
              </a:ext>
            </a:extLst>
          </p:cNvPr>
          <p:cNvSpPr>
            <a:spLocks noGrp="1"/>
          </p:cNvSpPr>
          <p:nvPr>
            <p:ph type="title"/>
          </p:nvPr>
        </p:nvSpPr>
        <p:spPr>
          <a:xfrm>
            <a:off x="420624" y="938306"/>
            <a:ext cx="10543032" cy="1325563"/>
          </a:xfrm>
        </p:spPr>
        <p:txBody>
          <a:bodyPr>
            <a:normAutofit/>
          </a:bodyPr>
          <a:lstStyle>
            <a:lvl1pPr>
              <a:defRPr sz="5200"/>
            </a:lvl1pPr>
          </a:lstStyle>
          <a:p>
            <a:r>
              <a:rPr lang="en-US" dirty="0"/>
              <a:t>Click to edit Master title style</a:t>
            </a:r>
          </a:p>
        </p:txBody>
      </p:sp>
      <p:sp>
        <p:nvSpPr>
          <p:cNvPr id="3" name="Date Placeholder 2">
            <a:extLst>
              <a:ext uri="{FF2B5EF4-FFF2-40B4-BE49-F238E27FC236}">
                <a16:creationId xmlns:a16="http://schemas.microsoft.com/office/drawing/2014/main" id="{D443A871-5A76-4349-99F0-C46C77380477}"/>
              </a:ext>
            </a:extLst>
          </p:cNvPr>
          <p:cNvSpPr>
            <a:spLocks noGrp="1"/>
          </p:cNvSpPr>
          <p:nvPr>
            <p:ph type="dt" sz="half" idx="10"/>
          </p:nvPr>
        </p:nvSpPr>
        <p:spPr/>
        <p:txBody>
          <a:bodyPr/>
          <a:lstStyle/>
          <a:p>
            <a:fld id="{FA994D44-7693-499F-AC6C-11696134FE3F}" type="datetime2">
              <a:rPr lang="en-US" smtClean="0"/>
              <a:t>Tuesday, June 22, 2021</a:t>
            </a:fld>
            <a:endParaRPr lang="en-US"/>
          </a:p>
        </p:txBody>
      </p:sp>
      <p:sp>
        <p:nvSpPr>
          <p:cNvPr id="4" name="Footer Placeholder 3">
            <a:extLst>
              <a:ext uri="{FF2B5EF4-FFF2-40B4-BE49-F238E27FC236}">
                <a16:creationId xmlns:a16="http://schemas.microsoft.com/office/drawing/2014/main" id="{F472E803-8BD9-40A2-8389-C19DA11480ED}"/>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F05414ED-B772-4B84-813E-E34C9A97C053}"/>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28503147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a:lstStyle/>
          <a:p>
            <a:fld id="{363AF2AE-472C-4EF3-ABB2-24BAA9AE3CF7}" type="datetime2">
              <a:rPr lang="en-US" smtClean="0"/>
              <a:t>Tuesday, June 22, 2021</a:t>
            </a:fld>
            <a:endParaRPr lang="en-US"/>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1622437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2261-8522-4437-B612-7C7100D18896}"/>
              </a:ext>
            </a:extLst>
          </p:cNvPr>
          <p:cNvSpPr>
            <a:spLocks noGrp="1"/>
          </p:cNvSpPr>
          <p:nvPr>
            <p:ph type="title"/>
          </p:nvPr>
        </p:nvSpPr>
        <p:spPr>
          <a:xfrm>
            <a:off x="420624" y="457200"/>
            <a:ext cx="10543032" cy="1600200"/>
          </a:xfrm>
        </p:spPr>
        <p:txBody>
          <a:bodyPr anchor="b">
            <a:noAutofit/>
          </a:bodyPr>
          <a:lstStyle>
            <a:lvl1pPr>
              <a:defRPr sz="5200">
                <a:latin typeface="Dante (Headings)2"/>
              </a:defRPr>
            </a:lvl1pPr>
          </a:lstStyle>
          <a:p>
            <a:r>
              <a:rPr lang="en-US" dirty="0"/>
              <a:t>Click to edit Master title style</a:t>
            </a:r>
          </a:p>
        </p:txBody>
      </p:sp>
      <p:sp>
        <p:nvSpPr>
          <p:cNvPr id="3" name="Content Placeholder 2">
            <a:extLst>
              <a:ext uri="{FF2B5EF4-FFF2-40B4-BE49-F238E27FC236}">
                <a16:creationId xmlns:a16="http://schemas.microsoft.com/office/drawing/2014/main" id="{91BAA0AF-3F50-42BD-84B4-E70C3D004FB2}"/>
              </a:ext>
            </a:extLst>
          </p:cNvPr>
          <p:cNvSpPr>
            <a:spLocks noGrp="1"/>
          </p:cNvSpPr>
          <p:nvPr>
            <p:ph idx="1"/>
          </p:nvPr>
        </p:nvSpPr>
        <p:spPr>
          <a:xfrm>
            <a:off x="5183188" y="2199340"/>
            <a:ext cx="5780468" cy="366171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99C702B-2C4D-4590-8BEE-31940145C77A}"/>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4813E-250B-4422-AE46-5E1AB964A417}"/>
              </a:ext>
            </a:extLst>
          </p:cNvPr>
          <p:cNvSpPr>
            <a:spLocks noGrp="1"/>
          </p:cNvSpPr>
          <p:nvPr>
            <p:ph type="dt" sz="half" idx="10"/>
          </p:nvPr>
        </p:nvSpPr>
        <p:spPr>
          <a:xfrm>
            <a:off x="420624" y="6217920"/>
            <a:ext cx="2743200" cy="640080"/>
          </a:xfrm>
        </p:spPr>
        <p:txBody>
          <a:bodyPr/>
          <a:lstStyle/>
          <a:p>
            <a:fld id="{EAEA162C-A7C1-4263-9453-1BAFF8C39559}" type="datetime2">
              <a:rPr lang="en-US" smtClean="0"/>
              <a:t>Tuesday, June 22, 2021</a:t>
            </a:fld>
            <a:endParaRPr lang="en-US"/>
          </a:p>
        </p:txBody>
      </p:sp>
      <p:sp>
        <p:nvSpPr>
          <p:cNvPr id="6" name="Footer Placeholder 5">
            <a:extLst>
              <a:ext uri="{FF2B5EF4-FFF2-40B4-BE49-F238E27FC236}">
                <a16:creationId xmlns:a16="http://schemas.microsoft.com/office/drawing/2014/main" id="{61CB5B81-E9CC-45F3-8EF1-35D2C8FF15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F5DA7E97-5A73-4602-9582-6CDACB9185F3}"/>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514361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34B-3019-4CA1-B658-779001922412}"/>
              </a:ext>
            </a:extLst>
          </p:cNvPr>
          <p:cNvSpPr>
            <a:spLocks noGrp="1"/>
          </p:cNvSpPr>
          <p:nvPr>
            <p:ph type="title"/>
          </p:nvPr>
        </p:nvSpPr>
        <p:spPr>
          <a:xfrm>
            <a:off x="420624" y="457200"/>
            <a:ext cx="4489180" cy="1600200"/>
          </a:xfrm>
        </p:spPr>
        <p:txBody>
          <a:bodyPr anchor="b">
            <a:norm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AFD3CC12-FD6B-41A3-BF67-D600CC4383A3}"/>
              </a:ext>
            </a:extLst>
          </p:cNvPr>
          <p:cNvSpPr>
            <a:spLocks noGrp="1"/>
          </p:cNvSpPr>
          <p:nvPr>
            <p:ph type="pic" idx="1"/>
          </p:nvPr>
        </p:nvSpPr>
        <p:spPr>
          <a:xfrm>
            <a:off x="5183188" y="987425"/>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DDB2BD5-DC18-460B-BFCC-5B2447D2B094}"/>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BAF6305-9768-4792-866C-91238D45695D}"/>
              </a:ext>
            </a:extLst>
          </p:cNvPr>
          <p:cNvSpPr>
            <a:spLocks noGrp="1"/>
          </p:cNvSpPr>
          <p:nvPr>
            <p:ph type="dt" sz="half" idx="10"/>
          </p:nvPr>
        </p:nvSpPr>
        <p:spPr>
          <a:xfrm>
            <a:off x="420624" y="6217920"/>
            <a:ext cx="2743200" cy="640080"/>
          </a:xfrm>
        </p:spPr>
        <p:txBody>
          <a:bodyPr/>
          <a:lstStyle/>
          <a:p>
            <a:fld id="{64DF6793-3458-4587-8168-65F0C37A92D2}" type="datetime2">
              <a:rPr lang="en-US" smtClean="0"/>
              <a:t>Tuesday, June 22, 2021</a:t>
            </a:fld>
            <a:endParaRPr lang="en-US"/>
          </a:p>
        </p:txBody>
      </p:sp>
      <p:sp>
        <p:nvSpPr>
          <p:cNvPr id="6" name="Footer Placeholder 5">
            <a:extLst>
              <a:ext uri="{FF2B5EF4-FFF2-40B4-BE49-F238E27FC236}">
                <a16:creationId xmlns:a16="http://schemas.microsoft.com/office/drawing/2014/main" id="{2CDBF050-0FF1-499F-936E-FAAE50DC3D3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8902C2E-1542-46B4-85B1-7A4B3F7724FC}"/>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2149234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30A-6467-4C46-BA13-A0F5EC12FF67}"/>
              </a:ext>
            </a:extLst>
          </p:cNvPr>
          <p:cNvSpPr>
            <a:spLocks noGrp="1"/>
          </p:cNvSpPr>
          <p:nvPr>
            <p:ph type="title"/>
          </p:nvPr>
        </p:nvSpPr>
        <p:spPr/>
        <p:txBody>
          <a:bodyPr>
            <a:normAutofit/>
          </a:bodyPr>
          <a:lstStyle>
            <a:lvl1pPr>
              <a:defRPr sz="5200"/>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841977A-7872-4BE8-8C5C-D2099BEDB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B8191-8A0C-4077-9A2D-0255BF81A9D0}"/>
              </a:ext>
            </a:extLst>
          </p:cNvPr>
          <p:cNvSpPr>
            <a:spLocks noGrp="1"/>
          </p:cNvSpPr>
          <p:nvPr>
            <p:ph type="dt" sz="half" idx="10"/>
          </p:nvPr>
        </p:nvSpPr>
        <p:spPr/>
        <p:txBody>
          <a:bodyPr/>
          <a:lstStyle/>
          <a:p>
            <a:fld id="{2FA17F0E-8070-4DFE-A821-9A699EDBAD7E}" type="datetime2">
              <a:rPr lang="en-US" smtClean="0"/>
              <a:t>Tuesday, June 22, 2021</a:t>
            </a:fld>
            <a:endParaRPr lang="en-US"/>
          </a:p>
        </p:txBody>
      </p:sp>
      <p:sp>
        <p:nvSpPr>
          <p:cNvPr id="5" name="Footer Placeholder 4">
            <a:extLst>
              <a:ext uri="{FF2B5EF4-FFF2-40B4-BE49-F238E27FC236}">
                <a16:creationId xmlns:a16="http://schemas.microsoft.com/office/drawing/2014/main" id="{BF441B40-57AC-45F3-9AAC-DC2BEBB1218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B6D65F4-29FA-451A-878F-768E426A7EDA}"/>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25365856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6A9FC-D582-4FC8-B641-9F77B4DD15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A1683-12F6-4BA6-AD1A-F98C60951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141D6-1E1A-4A54-A9B4-57F86865FC03}"/>
              </a:ext>
            </a:extLst>
          </p:cNvPr>
          <p:cNvSpPr>
            <a:spLocks noGrp="1"/>
          </p:cNvSpPr>
          <p:nvPr>
            <p:ph type="dt" sz="half" idx="10"/>
          </p:nvPr>
        </p:nvSpPr>
        <p:spPr/>
        <p:txBody>
          <a:bodyPr/>
          <a:lstStyle/>
          <a:p>
            <a:fld id="{D88D34AE-C7BF-46E5-A968-01C6641F6476}" type="datetime2">
              <a:rPr lang="en-US" smtClean="0"/>
              <a:t>Tuesday, June 22, 2021</a:t>
            </a:fld>
            <a:endParaRPr lang="en-US"/>
          </a:p>
        </p:txBody>
      </p:sp>
      <p:sp>
        <p:nvSpPr>
          <p:cNvPr id="5" name="Footer Placeholder 4">
            <a:extLst>
              <a:ext uri="{FF2B5EF4-FFF2-40B4-BE49-F238E27FC236}">
                <a16:creationId xmlns:a16="http://schemas.microsoft.com/office/drawing/2014/main" id="{E57541D6-4702-4421-AEB2-D6CA3AADBA4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C3C9F43-CD60-4C38-94C9-0E6D3B7224FD}"/>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41371187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4575069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104695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86363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453B015-9754-44E3-AB4E-C3E0503C2B64}"/>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72E54A7-235F-46D2-965E-79A60F0C0B8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DF2FD60-9C9B-4817-B051-2B6A8C16F9BB}"/>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5" name="Fußzeilenplatzhalter 4">
            <a:extLst>
              <a:ext uri="{FF2B5EF4-FFF2-40B4-BE49-F238E27FC236}">
                <a16:creationId xmlns:a16="http://schemas.microsoft.com/office/drawing/2014/main" id="{F1626945-D7F0-4B1C-B7B5-B71390DC885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76D290E-3A8E-4548-A191-E5952B474EFC}"/>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28216391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777806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28952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48276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022767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64141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1812645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790648257"/>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4094919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190231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3671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8" name="Rectangle 7"/>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0"/>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11"/>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‹Nr.›</a:t>
            </a:fld>
            <a:endParaRPr lang="en-US" dirty="0"/>
          </a:p>
        </p:txBody>
      </p:sp>
    </p:spTree>
    <p:extLst>
      <p:ext uri="{BB962C8B-B14F-4D97-AF65-F5344CB8AC3E}">
        <p14:creationId xmlns:p14="http://schemas.microsoft.com/office/powerpoint/2010/main" val="122932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217816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2428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867453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698547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7219578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DARK">
    <p:bg>
      <p:bgPr>
        <a:solidFill>
          <a:schemeClr val="tx1">
            <a:lumMod val="85000"/>
            <a:lumOff val="1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4257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27781-31E4-4698-92BD-B6F0C54802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F8CB1F-38AC-46C7-A231-C0E3F5CC3B2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0C1814-A6E0-428D-B668-1993FAC963AE}"/>
              </a:ext>
            </a:extLst>
          </p:cNvPr>
          <p:cNvSpPr>
            <a:spLocks noGrp="1"/>
          </p:cNvSpPr>
          <p:nvPr>
            <p:ph type="dt" sz="half" idx="10"/>
          </p:nvPr>
        </p:nvSpPr>
        <p:spPr/>
        <p:txBody>
          <a:bodyPr/>
          <a:lstStyle/>
          <a:p>
            <a:fld id="{9CCF214A-198F-407F-8FE3-B3AC3A176EBE}" type="datetimeFigureOut">
              <a:rPr lang="en-US" smtClean="0"/>
              <a:t>6/22/2021</a:t>
            </a:fld>
            <a:endParaRPr lang="en-US"/>
          </a:p>
        </p:txBody>
      </p:sp>
      <p:sp>
        <p:nvSpPr>
          <p:cNvPr id="5" name="Footer Placeholder 4">
            <a:extLst>
              <a:ext uri="{FF2B5EF4-FFF2-40B4-BE49-F238E27FC236}">
                <a16:creationId xmlns:a16="http://schemas.microsoft.com/office/drawing/2014/main" id="{045B3DB2-3807-4171-B3EC-54F74C8F17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DAE0FD-AAD7-46C6-ACA0-B7426B65DD07}"/>
              </a:ext>
            </a:extLst>
          </p:cNvPr>
          <p:cNvSpPr>
            <a:spLocks noGrp="1"/>
          </p:cNvSpPr>
          <p:nvPr>
            <p:ph type="sldNum" sz="quarter" idx="12"/>
          </p:nvPr>
        </p:nvSpPr>
        <p:spPr/>
        <p:txBody>
          <a:bodyPr/>
          <a:lstStyle/>
          <a:p>
            <a:fld id="{0B3A2508-B113-4409-9B69-AA793A77642D}" type="slidenum">
              <a:rPr lang="en-US" smtClean="0"/>
              <a:t>‹Nr.›</a:t>
            </a:fld>
            <a:endParaRPr lang="en-US"/>
          </a:p>
        </p:txBody>
      </p:sp>
    </p:spTree>
    <p:extLst>
      <p:ext uri="{BB962C8B-B14F-4D97-AF65-F5344CB8AC3E}">
        <p14:creationId xmlns:p14="http://schemas.microsoft.com/office/powerpoint/2010/main" val="3075029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LIGHT">
    <p:bg>
      <p:bgPr>
        <a:solidFill>
          <a:srgbClr val="E6E6E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2207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83347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14A37-EC0F-4A20-B417-D6BB8DAAC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725C4A-DA6F-469E-AAA4-B514483EFAA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522D32-D7E9-4759-B936-2458DB95811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0651E-B032-4FE9-90EF-A0E1ECC0CA95}"/>
              </a:ext>
            </a:extLst>
          </p:cNvPr>
          <p:cNvSpPr>
            <a:spLocks noGrp="1"/>
          </p:cNvSpPr>
          <p:nvPr>
            <p:ph type="dt" sz="half" idx="10"/>
          </p:nvPr>
        </p:nvSpPr>
        <p:spPr/>
        <p:txBody>
          <a:bodyPr/>
          <a:lstStyle/>
          <a:p>
            <a:fld id="{741297E2-D667-4ADE-AFE8-D15D4E7B999C}" type="datetimeFigureOut">
              <a:rPr lang="en-US" smtClean="0"/>
              <a:t>6/22/2021</a:t>
            </a:fld>
            <a:endParaRPr lang="en-US"/>
          </a:p>
        </p:txBody>
      </p:sp>
      <p:sp>
        <p:nvSpPr>
          <p:cNvPr id="6" name="Footer Placeholder 5">
            <a:extLst>
              <a:ext uri="{FF2B5EF4-FFF2-40B4-BE49-F238E27FC236}">
                <a16:creationId xmlns:a16="http://schemas.microsoft.com/office/drawing/2014/main" id="{DAE00DDA-417B-478D-ABF1-8C06573251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C1FD92-5EB0-4CBF-A332-769A2157EC84}"/>
              </a:ext>
            </a:extLst>
          </p:cNvPr>
          <p:cNvSpPr>
            <a:spLocks noGrp="1"/>
          </p:cNvSpPr>
          <p:nvPr>
            <p:ph type="sldNum" sz="quarter" idx="12"/>
          </p:nvPr>
        </p:nvSpPr>
        <p:spPr/>
        <p:txBody>
          <a:bodyPr/>
          <a:lstStyle/>
          <a:p>
            <a:fld id="{6EC95319-6415-49FC-A912-AAB1828627D3}" type="slidenum">
              <a:rPr lang="en-US" smtClean="0"/>
              <a:t>‹Nr.›</a:t>
            </a:fld>
            <a:endParaRPr lang="en-US"/>
          </a:p>
        </p:txBody>
      </p:sp>
    </p:spTree>
    <p:extLst>
      <p:ext uri="{BB962C8B-B14F-4D97-AF65-F5344CB8AC3E}">
        <p14:creationId xmlns:p14="http://schemas.microsoft.com/office/powerpoint/2010/main" val="1305170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Geo 1">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 Placeholder 4">
            <a:extLst>
              <a:ext uri="{FF2B5EF4-FFF2-40B4-BE49-F238E27FC236}">
                <a16:creationId xmlns:a16="http://schemas.microsoft.com/office/drawing/2014/main" id="{917FE613-4634-DA48-AB6F-1E627297CBAD}"/>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BF7DBCB4-254E-46F6-A6A0-6DD624AFBE42}"/>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2" name="Title 1">
            <a:extLst>
              <a:ext uri="{FF2B5EF4-FFF2-40B4-BE49-F238E27FC236}">
                <a16:creationId xmlns:a16="http://schemas.microsoft.com/office/drawing/2014/main" id="{88F16FE3-942E-49EF-9BC0-959403DD84FE}"/>
              </a:ext>
            </a:extLst>
          </p:cNvPr>
          <p:cNvSpPr>
            <a:spLocks noGrp="1"/>
          </p:cNvSpPr>
          <p:nvPr>
            <p:ph type="title" hasCustomPrompt="1"/>
          </p:nvPr>
        </p:nvSpPr>
        <p:spPr>
          <a:xfrm>
            <a:off x="584200" y="2425780"/>
            <a:ext cx="4178300"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13" name="TextBox 12">
            <a:extLst>
              <a:ext uri="{FF2B5EF4-FFF2-40B4-BE49-F238E27FC236}">
                <a16:creationId xmlns:a16="http://schemas.microsoft.com/office/drawing/2014/main" id="{56659317-68AF-47D7-8756-B3667331E888}"/>
              </a:ext>
            </a:extLst>
          </p:cNvPr>
          <p:cNvSpPr txBox="1"/>
          <p:nvPr userDrawn="1"/>
        </p:nvSpPr>
        <p:spPr>
          <a:xfrm>
            <a:off x="582042" y="5949435"/>
            <a:ext cx="4174107" cy="215444"/>
          </a:xfrm>
          <a:prstGeom prst="rect">
            <a:avLst/>
          </a:prstGeom>
          <a:noFill/>
        </p:spPr>
        <p:txBody>
          <a:bodyPr wrap="square" lIns="0" tIns="0" rIns="0" bIns="0" rtlCol="0">
            <a:spAutoFit/>
          </a:bodyPr>
          <a:lstStyle/>
          <a:p>
            <a:pPr algn="l"/>
            <a:r>
              <a:rPr lang="en-US" sz="1400">
                <a:solidFill>
                  <a:schemeClr val="accent1"/>
                </a:solidFill>
                <a:latin typeface="+mj-lt"/>
              </a:rPr>
              <a:t>Core OS and Intelligent Edge</a:t>
            </a:r>
          </a:p>
        </p:txBody>
      </p:sp>
      <p:pic>
        <p:nvPicPr>
          <p:cNvPr id="3" name="Picture 2" descr="A picture containing building&#10;&#10;Description automatically generated">
            <a:extLst>
              <a:ext uri="{FF2B5EF4-FFF2-40B4-BE49-F238E27FC236}">
                <a16:creationId xmlns:a16="http://schemas.microsoft.com/office/drawing/2014/main" id="{F2C365A3-8AC2-42C6-B1E7-FBB21F6B8FE5}"/>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6073896" y="595116"/>
            <a:ext cx="5667768" cy="5667768"/>
          </a:xfrm>
          <a:prstGeom prst="rect">
            <a:avLst/>
          </a:prstGeom>
        </p:spPr>
      </p:pic>
    </p:spTree>
    <p:extLst>
      <p:ext uri="{BB962C8B-B14F-4D97-AF65-F5344CB8AC3E}">
        <p14:creationId xmlns:p14="http://schemas.microsoft.com/office/powerpoint/2010/main" val="2739039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4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553E4-055A-4C78-BB73-82C26DE2D5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5CC47B-ED73-4AD1-90CE-2C7CE83DC5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B9136-B1AE-490C-B62E-465434DF721F}"/>
              </a:ext>
            </a:extLst>
          </p:cNvPr>
          <p:cNvSpPr>
            <a:spLocks noGrp="1"/>
          </p:cNvSpPr>
          <p:nvPr>
            <p:ph type="dt" sz="half" idx="10"/>
          </p:nvPr>
        </p:nvSpPr>
        <p:spPr/>
        <p:txBody>
          <a:bodyPr/>
          <a:lstStyle/>
          <a:p>
            <a:fld id="{741297E2-D667-4ADE-AFE8-D15D4E7B999C}" type="datetimeFigureOut">
              <a:rPr lang="en-US" smtClean="0"/>
              <a:t>6/22/2021</a:t>
            </a:fld>
            <a:endParaRPr lang="en-US"/>
          </a:p>
        </p:txBody>
      </p:sp>
      <p:sp>
        <p:nvSpPr>
          <p:cNvPr id="5" name="Footer Placeholder 4">
            <a:extLst>
              <a:ext uri="{FF2B5EF4-FFF2-40B4-BE49-F238E27FC236}">
                <a16:creationId xmlns:a16="http://schemas.microsoft.com/office/drawing/2014/main" id="{A16D9F33-A823-4C8B-959B-55F1504D9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9E5D14-FF7F-400B-848D-901188F771F7}"/>
              </a:ext>
            </a:extLst>
          </p:cNvPr>
          <p:cNvSpPr>
            <a:spLocks noGrp="1"/>
          </p:cNvSpPr>
          <p:nvPr>
            <p:ph type="sldNum" sz="quarter" idx="12"/>
          </p:nvPr>
        </p:nvSpPr>
        <p:spPr/>
        <p:txBody>
          <a:bodyPr/>
          <a:lstStyle/>
          <a:p>
            <a:fld id="{6EC95319-6415-49FC-A912-AAB1828627D3}" type="slidenum">
              <a:rPr lang="en-US" smtClean="0"/>
              <a:t>‹Nr.›</a:t>
            </a:fld>
            <a:endParaRPr lang="en-US"/>
          </a:p>
        </p:txBody>
      </p:sp>
    </p:spTree>
    <p:extLst>
      <p:ext uri="{BB962C8B-B14F-4D97-AF65-F5344CB8AC3E}">
        <p14:creationId xmlns:p14="http://schemas.microsoft.com/office/powerpoint/2010/main" val="30044752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444D3DD9-1F20-4375-BD98-1E872F738F01}" type="datetimeFigureOut">
              <a:rPr lang="de-DE" smtClean="0"/>
              <a:t>22.06.2021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10680613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44D3DD9-1F20-4375-BD98-1E872F738F01}" type="datetimeFigureOut">
              <a:rPr lang="de-DE" smtClean="0"/>
              <a:t>22.06.2021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15836537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444D3DD9-1F20-4375-BD98-1E872F738F01}" type="datetimeFigureOut">
              <a:rPr lang="de-DE" smtClean="0"/>
              <a:t>22.06.2021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8582922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444D3DD9-1F20-4375-BD98-1E872F738F01}" type="datetimeFigureOut">
              <a:rPr lang="de-DE" smtClean="0"/>
              <a:t>22.06.2021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37831757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444D3DD9-1F20-4375-BD98-1E872F738F01}" type="datetimeFigureOut">
              <a:rPr lang="de-DE" smtClean="0"/>
              <a:t>22.06.2021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27662127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444D3DD9-1F20-4375-BD98-1E872F738F01}" type="datetimeFigureOut">
              <a:rPr lang="de-DE" smtClean="0"/>
              <a:t>22.06.2021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14538782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44D3DD9-1F20-4375-BD98-1E872F738F01}" type="datetimeFigureOut">
              <a:rPr lang="de-DE" smtClean="0"/>
              <a:t>22.06.2021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39958866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444D3DD9-1F20-4375-BD98-1E872F738F01}" type="datetimeFigureOut">
              <a:rPr lang="de-DE" smtClean="0"/>
              <a:t>22.06.2021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27861392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444D3DD9-1F20-4375-BD98-1E872F738F01}" type="datetimeFigureOut">
              <a:rPr lang="de-DE" smtClean="0"/>
              <a:t>22.06.2021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2193166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Geo 2">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 Placeholder 4">
            <a:extLst>
              <a:ext uri="{FF2B5EF4-FFF2-40B4-BE49-F238E27FC236}">
                <a16:creationId xmlns:a16="http://schemas.microsoft.com/office/drawing/2014/main" id="{917FE613-4634-DA48-AB6F-1E627297CBAD}"/>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BF7DBCB4-254E-46F6-A6A0-6DD624AFBE42}"/>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2" name="Title 1">
            <a:extLst>
              <a:ext uri="{FF2B5EF4-FFF2-40B4-BE49-F238E27FC236}">
                <a16:creationId xmlns:a16="http://schemas.microsoft.com/office/drawing/2014/main" id="{88F16FE3-942E-49EF-9BC0-959403DD84FE}"/>
              </a:ext>
            </a:extLst>
          </p:cNvPr>
          <p:cNvSpPr>
            <a:spLocks noGrp="1"/>
          </p:cNvSpPr>
          <p:nvPr>
            <p:ph type="title" hasCustomPrompt="1"/>
          </p:nvPr>
        </p:nvSpPr>
        <p:spPr>
          <a:xfrm>
            <a:off x="584200" y="2425780"/>
            <a:ext cx="4178300"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pic>
        <p:nvPicPr>
          <p:cNvPr id="4" name="Picture 3" descr="A close up of a logo&#10;&#10;Description automatically generated">
            <a:extLst>
              <a:ext uri="{FF2B5EF4-FFF2-40B4-BE49-F238E27FC236}">
                <a16:creationId xmlns:a16="http://schemas.microsoft.com/office/drawing/2014/main" id="{5BDB3B80-1589-4F2F-BF49-6B5EAE1B65B5}"/>
              </a:ext>
            </a:extLst>
          </p:cNvPr>
          <p:cNvPicPr>
            <a:picLocks noChangeAspect="1"/>
          </p:cNvPicPr>
          <p:nvPr userDrawn="1"/>
        </p:nvPicPr>
        <p:blipFill>
          <a:blip r:embed="rId3">
            <a:alphaModFix amt="70000"/>
            <a:extLst>
              <a:ext uri="{28A0092B-C50C-407E-A947-70E740481C1C}">
                <a14:useLocalDpi xmlns:a14="http://schemas.microsoft.com/office/drawing/2010/main" val="0"/>
              </a:ext>
            </a:extLst>
          </a:blip>
          <a:stretch>
            <a:fillRect/>
          </a:stretch>
        </p:blipFill>
        <p:spPr>
          <a:xfrm>
            <a:off x="6042660" y="566847"/>
            <a:ext cx="5724306" cy="5724306"/>
          </a:xfrm>
          <a:prstGeom prst="rect">
            <a:avLst/>
          </a:prstGeom>
        </p:spPr>
      </p:pic>
    </p:spTree>
    <p:extLst>
      <p:ext uri="{BB962C8B-B14F-4D97-AF65-F5344CB8AC3E}">
        <p14:creationId xmlns:p14="http://schemas.microsoft.com/office/powerpoint/2010/main" val="3394937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4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44D3DD9-1F20-4375-BD98-1E872F738F01}" type="datetimeFigureOut">
              <a:rPr lang="de-DE" smtClean="0"/>
              <a:t>22.06.2021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25071778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44D3DD9-1F20-4375-BD98-1E872F738F01}" type="datetimeFigureOut">
              <a:rPr lang="de-DE" smtClean="0"/>
              <a:t>22.06.2021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4753450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472226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Geo 3">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building, black, large, food&#10;&#10;Description automatically generated">
            <a:extLst>
              <a:ext uri="{FF2B5EF4-FFF2-40B4-BE49-F238E27FC236}">
                <a16:creationId xmlns:a16="http://schemas.microsoft.com/office/drawing/2014/main" id="{C55F4674-1C9F-4D43-A407-4D8EEBC9112A}"/>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6099198" y="595116"/>
            <a:ext cx="5667768" cy="5667768"/>
          </a:xfrm>
          <a:prstGeom prst="rect">
            <a:avLst/>
          </a:prstGeom>
        </p:spPr>
      </p:pic>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 Placeholder 4">
            <a:extLst>
              <a:ext uri="{FF2B5EF4-FFF2-40B4-BE49-F238E27FC236}">
                <a16:creationId xmlns:a16="http://schemas.microsoft.com/office/drawing/2014/main" id="{917FE613-4634-DA48-AB6F-1E627297CBAD}"/>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BF7DBCB4-254E-46F6-A6A0-6DD624AFBE42}"/>
              </a:ext>
            </a:extLst>
          </p:cNvPr>
          <p:cNvPicPr>
            <a:picLocks noChangeAspect="1"/>
          </p:cNvPicPr>
          <p:nvPr userDrawn="1"/>
        </p:nvPicPr>
        <p:blipFill>
          <a:blip r:embed="rId3"/>
          <a:stretch>
            <a:fillRect/>
          </a:stretch>
        </p:blipFill>
        <p:spPr>
          <a:xfrm>
            <a:off x="293688" y="298375"/>
            <a:ext cx="2622570" cy="867436"/>
          </a:xfrm>
          <a:prstGeom prst="rect">
            <a:avLst/>
          </a:prstGeom>
        </p:spPr>
      </p:pic>
      <p:sp>
        <p:nvSpPr>
          <p:cNvPr id="12" name="Title 1">
            <a:extLst>
              <a:ext uri="{FF2B5EF4-FFF2-40B4-BE49-F238E27FC236}">
                <a16:creationId xmlns:a16="http://schemas.microsoft.com/office/drawing/2014/main" id="{88F16FE3-942E-49EF-9BC0-959403DD84FE}"/>
              </a:ext>
            </a:extLst>
          </p:cNvPr>
          <p:cNvSpPr>
            <a:spLocks noGrp="1"/>
          </p:cNvSpPr>
          <p:nvPr>
            <p:ph type="title" hasCustomPrompt="1"/>
          </p:nvPr>
        </p:nvSpPr>
        <p:spPr>
          <a:xfrm>
            <a:off x="584200" y="2425780"/>
            <a:ext cx="4178300"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11" name="TextBox 10">
            <a:extLst>
              <a:ext uri="{FF2B5EF4-FFF2-40B4-BE49-F238E27FC236}">
                <a16:creationId xmlns:a16="http://schemas.microsoft.com/office/drawing/2014/main" id="{EE900185-C91D-42C4-BE7F-7C1B9A273DF8}"/>
              </a:ext>
            </a:extLst>
          </p:cNvPr>
          <p:cNvSpPr txBox="1"/>
          <p:nvPr userDrawn="1"/>
        </p:nvSpPr>
        <p:spPr>
          <a:xfrm>
            <a:off x="584200" y="5949435"/>
            <a:ext cx="4174107" cy="215444"/>
          </a:xfrm>
          <a:prstGeom prst="rect">
            <a:avLst/>
          </a:prstGeom>
          <a:noFill/>
        </p:spPr>
        <p:txBody>
          <a:bodyPr wrap="square" lIns="0" tIns="0" rIns="0" bIns="0" rtlCol="0">
            <a:spAutoFit/>
          </a:bodyPr>
          <a:lstStyle/>
          <a:p>
            <a:pPr algn="l"/>
            <a:r>
              <a:rPr lang="en-US" sz="1400">
                <a:solidFill>
                  <a:schemeClr val="accent1"/>
                </a:solidFill>
                <a:latin typeface="+mj-lt"/>
              </a:rPr>
              <a:t>Core OS and Intelligent Edge</a:t>
            </a:r>
          </a:p>
        </p:txBody>
      </p:sp>
    </p:spTree>
    <p:extLst>
      <p:ext uri="{BB962C8B-B14F-4D97-AF65-F5344CB8AC3E}">
        <p14:creationId xmlns:p14="http://schemas.microsoft.com/office/powerpoint/2010/main" val="17882855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4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Geo 4">
    <p:bg>
      <p:bgPr>
        <a:solidFill>
          <a:schemeClr val="bg1"/>
        </a:solidFill>
        <a:effectLst/>
      </p:bgPr>
    </p:bg>
    <p:spTree>
      <p:nvGrpSpPr>
        <p:cNvPr id="1" name=""/>
        <p:cNvGrpSpPr/>
        <p:nvPr/>
      </p:nvGrpSpPr>
      <p:grpSpPr>
        <a:xfrm>
          <a:off x="0" y="0"/>
          <a:ext cx="0" cy="0"/>
          <a:chOff x="0" y="0"/>
          <a:chExt cx="0" cy="0"/>
        </a:xfrm>
      </p:grpSpPr>
      <p:pic>
        <p:nvPicPr>
          <p:cNvPr id="4" name="Picture 3" descr="A close up of a light&#10;&#10;Description automatically generated">
            <a:extLst>
              <a:ext uri="{FF2B5EF4-FFF2-40B4-BE49-F238E27FC236}">
                <a16:creationId xmlns:a16="http://schemas.microsoft.com/office/drawing/2014/main" id="{CF777754-78D6-41A5-8D55-405368388DEC}"/>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6014622" y="510540"/>
            <a:ext cx="5836920" cy="5836920"/>
          </a:xfrm>
          <a:prstGeom prst="rect">
            <a:avLst/>
          </a:prstGeom>
        </p:spPr>
      </p:pic>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 Placeholder 4">
            <a:extLst>
              <a:ext uri="{FF2B5EF4-FFF2-40B4-BE49-F238E27FC236}">
                <a16:creationId xmlns:a16="http://schemas.microsoft.com/office/drawing/2014/main" id="{917FE613-4634-DA48-AB6F-1E627297CBAD}"/>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BF7DBCB4-254E-46F6-A6A0-6DD624AFBE42}"/>
              </a:ext>
            </a:extLst>
          </p:cNvPr>
          <p:cNvPicPr>
            <a:picLocks noChangeAspect="1"/>
          </p:cNvPicPr>
          <p:nvPr userDrawn="1"/>
        </p:nvPicPr>
        <p:blipFill>
          <a:blip r:embed="rId3"/>
          <a:stretch>
            <a:fillRect/>
          </a:stretch>
        </p:blipFill>
        <p:spPr>
          <a:xfrm>
            <a:off x="293688" y="298375"/>
            <a:ext cx="2622570" cy="867436"/>
          </a:xfrm>
          <a:prstGeom prst="rect">
            <a:avLst/>
          </a:prstGeom>
        </p:spPr>
      </p:pic>
      <p:sp>
        <p:nvSpPr>
          <p:cNvPr id="12" name="Title 1">
            <a:extLst>
              <a:ext uri="{FF2B5EF4-FFF2-40B4-BE49-F238E27FC236}">
                <a16:creationId xmlns:a16="http://schemas.microsoft.com/office/drawing/2014/main" id="{88F16FE3-942E-49EF-9BC0-959403DD84FE}"/>
              </a:ext>
            </a:extLst>
          </p:cNvPr>
          <p:cNvSpPr>
            <a:spLocks noGrp="1"/>
          </p:cNvSpPr>
          <p:nvPr>
            <p:ph type="title" hasCustomPrompt="1"/>
          </p:nvPr>
        </p:nvSpPr>
        <p:spPr>
          <a:xfrm>
            <a:off x="584200" y="2425780"/>
            <a:ext cx="4178300"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Tree>
    <p:extLst>
      <p:ext uri="{BB962C8B-B14F-4D97-AF65-F5344CB8AC3E}">
        <p14:creationId xmlns:p14="http://schemas.microsoft.com/office/powerpoint/2010/main" val="25430579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4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Iso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737800" cy="1107996"/>
          </a:xfrm>
        </p:spPr>
        <p:txBody>
          <a:bodyPr wrap="square"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73404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Speaker title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734044"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3" name="Picture 12">
            <a:extLst>
              <a:ext uri="{FF2B5EF4-FFF2-40B4-BE49-F238E27FC236}">
                <a16:creationId xmlns:a16="http://schemas.microsoft.com/office/drawing/2014/main" id="{640B65C8-FC36-481E-A2C5-2DB90C67F2C0}"/>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8" name="TextBox 7">
            <a:extLst>
              <a:ext uri="{FF2B5EF4-FFF2-40B4-BE49-F238E27FC236}">
                <a16:creationId xmlns:a16="http://schemas.microsoft.com/office/drawing/2014/main" id="{C354C346-F966-482F-B29E-D7420901D0C5}"/>
              </a:ext>
            </a:extLst>
          </p:cNvPr>
          <p:cNvSpPr txBox="1"/>
          <p:nvPr userDrawn="1"/>
        </p:nvSpPr>
        <p:spPr>
          <a:xfrm>
            <a:off x="582043" y="6056115"/>
            <a:ext cx="4174107" cy="215444"/>
          </a:xfrm>
          <a:prstGeom prst="rect">
            <a:avLst/>
          </a:prstGeom>
          <a:noFill/>
        </p:spPr>
        <p:txBody>
          <a:bodyPr wrap="square" lIns="0" tIns="0" rIns="0" bIns="0" rtlCol="0">
            <a:spAutoFit/>
          </a:bodyPr>
          <a:lstStyle/>
          <a:p>
            <a:pPr algn="l"/>
            <a:r>
              <a:rPr lang="en-US" sz="1400">
                <a:solidFill>
                  <a:schemeClr val="accent1"/>
                </a:solidFill>
                <a:latin typeface="+mj-lt"/>
              </a:rPr>
              <a:t>COSINE</a:t>
            </a:r>
          </a:p>
        </p:txBody>
      </p:sp>
      <p:pic>
        <p:nvPicPr>
          <p:cNvPr id="4" name="Picture 3">
            <a:extLst>
              <a:ext uri="{FF2B5EF4-FFF2-40B4-BE49-F238E27FC236}">
                <a16:creationId xmlns:a16="http://schemas.microsoft.com/office/drawing/2014/main" id="{5808B754-00D3-4C90-A51D-F701EB1A8D2F}"/>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6847759" y="2241659"/>
            <a:ext cx="4761629" cy="3075723"/>
          </a:xfrm>
          <a:prstGeom prst="rect">
            <a:avLst/>
          </a:prstGeom>
        </p:spPr>
      </p:pic>
    </p:spTree>
    <p:extLst>
      <p:ext uri="{BB962C8B-B14F-4D97-AF65-F5344CB8AC3E}">
        <p14:creationId xmlns:p14="http://schemas.microsoft.com/office/powerpoint/2010/main" val="301677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Iso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737800" cy="1107996"/>
          </a:xfrm>
        </p:spPr>
        <p:txBody>
          <a:bodyPr wrap="square"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73404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Speaker title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734044"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3" name="Picture 12">
            <a:extLst>
              <a:ext uri="{FF2B5EF4-FFF2-40B4-BE49-F238E27FC236}">
                <a16:creationId xmlns:a16="http://schemas.microsoft.com/office/drawing/2014/main" id="{9288FA16-CBD6-4E4C-A29C-07D851D4A936}"/>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2" name="TextBox 11">
            <a:extLst>
              <a:ext uri="{FF2B5EF4-FFF2-40B4-BE49-F238E27FC236}">
                <a16:creationId xmlns:a16="http://schemas.microsoft.com/office/drawing/2014/main" id="{17CBB113-496E-4A60-BDBB-A5C24933AD65}"/>
              </a:ext>
            </a:extLst>
          </p:cNvPr>
          <p:cNvSpPr txBox="1"/>
          <p:nvPr userDrawn="1"/>
        </p:nvSpPr>
        <p:spPr>
          <a:xfrm>
            <a:off x="582043" y="6056115"/>
            <a:ext cx="4174107" cy="215444"/>
          </a:xfrm>
          <a:prstGeom prst="rect">
            <a:avLst/>
          </a:prstGeom>
          <a:noFill/>
        </p:spPr>
        <p:txBody>
          <a:bodyPr wrap="square" lIns="0" tIns="0" rIns="0" bIns="0" rtlCol="0">
            <a:spAutoFit/>
          </a:bodyPr>
          <a:lstStyle/>
          <a:p>
            <a:pPr algn="l"/>
            <a:r>
              <a:rPr lang="en-US" sz="1400">
                <a:solidFill>
                  <a:schemeClr val="accent1"/>
                </a:solidFill>
                <a:latin typeface="+mj-lt"/>
              </a:rPr>
              <a:t>COSINE</a:t>
            </a:r>
          </a:p>
        </p:txBody>
      </p:sp>
      <p:pic>
        <p:nvPicPr>
          <p:cNvPr id="4" name="Picture 3" descr="A picture containing table, toy, sitting, blue&#10;&#10;Description automatically generated">
            <a:extLst>
              <a:ext uri="{FF2B5EF4-FFF2-40B4-BE49-F238E27FC236}">
                <a16:creationId xmlns:a16="http://schemas.microsoft.com/office/drawing/2014/main" id="{12A10B7D-FB39-4DA2-9020-E828DE3DA8FB}"/>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6930460" y="1249680"/>
            <a:ext cx="4678928" cy="4120513"/>
          </a:xfrm>
          <a:prstGeom prst="rect">
            <a:avLst/>
          </a:prstGeom>
        </p:spPr>
      </p:pic>
    </p:spTree>
    <p:extLst>
      <p:ext uri="{BB962C8B-B14F-4D97-AF65-F5344CB8AC3E}">
        <p14:creationId xmlns:p14="http://schemas.microsoft.com/office/powerpoint/2010/main" val="21803335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Iso 3">
    <p:bg>
      <p:bgPr>
        <a:solidFill>
          <a:schemeClr val="bg1"/>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AA438320-E999-EE40-8A14-0EE39087DE95}"/>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7B24E4B3-3B43-4DAC-86C7-428A165A1491}"/>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3" name="Title 1">
            <a:extLst>
              <a:ext uri="{FF2B5EF4-FFF2-40B4-BE49-F238E27FC236}">
                <a16:creationId xmlns:a16="http://schemas.microsoft.com/office/drawing/2014/main" id="{CC4A975C-7C38-474D-8751-F6B0329BC848}"/>
              </a:ext>
            </a:extLst>
          </p:cNvPr>
          <p:cNvSpPr>
            <a:spLocks noGrp="1"/>
          </p:cNvSpPr>
          <p:nvPr>
            <p:ph type="title" hasCustomPrompt="1"/>
          </p:nvPr>
        </p:nvSpPr>
        <p:spPr>
          <a:xfrm>
            <a:off x="584201" y="2425780"/>
            <a:ext cx="5511799"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AD01BB8B-0A2C-4D7E-8D8D-7ECBC432B6F8}"/>
              </a:ext>
            </a:extLst>
          </p:cNvPr>
          <p:cNvSpPr>
            <a:spLocks noGrp="1"/>
          </p:cNvSpPr>
          <p:nvPr>
            <p:ph type="body" sz="quarter" idx="12" hasCustomPrompt="1"/>
          </p:nvPr>
        </p:nvSpPr>
        <p:spPr>
          <a:xfrm>
            <a:off x="584201" y="3962400"/>
            <a:ext cx="5511799"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Box 8">
            <a:extLst>
              <a:ext uri="{FF2B5EF4-FFF2-40B4-BE49-F238E27FC236}">
                <a16:creationId xmlns:a16="http://schemas.microsoft.com/office/drawing/2014/main" id="{441D9139-8AFD-4C41-95E1-1454AE62BF0C}"/>
              </a:ext>
            </a:extLst>
          </p:cNvPr>
          <p:cNvSpPr txBox="1"/>
          <p:nvPr userDrawn="1"/>
        </p:nvSpPr>
        <p:spPr>
          <a:xfrm rot="5400000">
            <a:off x="8660952" y="3321279"/>
            <a:ext cx="5682877" cy="215444"/>
          </a:xfrm>
          <a:prstGeom prst="rect">
            <a:avLst/>
          </a:prstGeom>
          <a:noFill/>
        </p:spPr>
        <p:txBody>
          <a:bodyPr wrap="square" lIns="0" tIns="0" rIns="0" bIns="0" rtlCol="0">
            <a:spAutoFit/>
          </a:bodyPr>
          <a:lstStyle/>
          <a:p>
            <a:pPr algn="l"/>
            <a:r>
              <a:rPr lang="en-US" sz="1400">
                <a:solidFill>
                  <a:schemeClr val="bg2"/>
                </a:solidFill>
                <a:latin typeface="+mj-lt"/>
              </a:rPr>
              <a:t>/  Core OS and Intelligent Edge</a:t>
            </a:r>
          </a:p>
        </p:txBody>
      </p:sp>
      <p:pic>
        <p:nvPicPr>
          <p:cNvPr id="3" name="Picture 2" descr="A picture containing computer&#10;&#10;Description automatically generated">
            <a:extLst>
              <a:ext uri="{FF2B5EF4-FFF2-40B4-BE49-F238E27FC236}">
                <a16:creationId xmlns:a16="http://schemas.microsoft.com/office/drawing/2014/main" id="{7225AA42-C218-4A0F-8E4A-50C331B954DF}"/>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7432417" y="2148283"/>
            <a:ext cx="4873883" cy="3013950"/>
          </a:xfrm>
          <a:prstGeom prst="rect">
            <a:avLst/>
          </a:prstGeom>
        </p:spPr>
      </p:pic>
    </p:spTree>
    <p:extLst>
      <p:ext uri="{BB962C8B-B14F-4D97-AF65-F5344CB8AC3E}">
        <p14:creationId xmlns:p14="http://schemas.microsoft.com/office/powerpoint/2010/main" val="7526117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40886A-DC2E-46E0-9A24-BB82E97DBF0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8F7E408-F0F5-45CD-A5A6-45DF2B7D8F0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022FB3C-3D1F-4C52-8657-0D2ACE1CE52D}"/>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5" name="Fußzeilenplatzhalter 4">
            <a:extLst>
              <a:ext uri="{FF2B5EF4-FFF2-40B4-BE49-F238E27FC236}">
                <a16:creationId xmlns:a16="http://schemas.microsoft.com/office/drawing/2014/main" id="{271C2D5C-B586-459E-91FF-FB38F19B776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F073F92-B848-42A8-A281-B36BD7D3340D}"/>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1448929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Iso 4">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24E4B3-3B43-4DAC-86C7-428A165A1491}"/>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3" name="Title 1">
            <a:extLst>
              <a:ext uri="{FF2B5EF4-FFF2-40B4-BE49-F238E27FC236}">
                <a16:creationId xmlns:a16="http://schemas.microsoft.com/office/drawing/2014/main" id="{CC4A975C-7C38-474D-8751-F6B0329BC848}"/>
              </a:ext>
            </a:extLst>
          </p:cNvPr>
          <p:cNvSpPr>
            <a:spLocks noGrp="1"/>
          </p:cNvSpPr>
          <p:nvPr>
            <p:ph type="title" hasCustomPrompt="1"/>
          </p:nvPr>
        </p:nvSpPr>
        <p:spPr>
          <a:xfrm>
            <a:off x="584200" y="2979778"/>
            <a:ext cx="7450847" cy="553998"/>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AD01BB8B-0A2C-4D7E-8D8D-7ECBC432B6F8}"/>
              </a:ext>
            </a:extLst>
          </p:cNvPr>
          <p:cNvSpPr>
            <a:spLocks noGrp="1"/>
          </p:cNvSpPr>
          <p:nvPr>
            <p:ph type="body" sz="quarter" idx="12" hasCustomPrompt="1"/>
          </p:nvPr>
        </p:nvSpPr>
        <p:spPr>
          <a:xfrm>
            <a:off x="584201" y="3962400"/>
            <a:ext cx="417068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Box 8">
            <a:extLst>
              <a:ext uri="{FF2B5EF4-FFF2-40B4-BE49-F238E27FC236}">
                <a16:creationId xmlns:a16="http://schemas.microsoft.com/office/drawing/2014/main" id="{56F7933D-936A-4BF6-9C73-83FAED13BCD2}"/>
              </a:ext>
            </a:extLst>
          </p:cNvPr>
          <p:cNvSpPr txBox="1"/>
          <p:nvPr userDrawn="1"/>
        </p:nvSpPr>
        <p:spPr>
          <a:xfrm rot="5400000">
            <a:off x="8660952" y="3321279"/>
            <a:ext cx="5682877" cy="215444"/>
          </a:xfrm>
          <a:prstGeom prst="rect">
            <a:avLst/>
          </a:prstGeom>
          <a:noFill/>
        </p:spPr>
        <p:txBody>
          <a:bodyPr wrap="square" lIns="0" tIns="0" rIns="0" bIns="0" rtlCol="0">
            <a:spAutoFit/>
          </a:bodyPr>
          <a:lstStyle/>
          <a:p>
            <a:pPr algn="l"/>
            <a:r>
              <a:rPr lang="en-US" sz="1400">
                <a:solidFill>
                  <a:schemeClr val="bg2"/>
                </a:solidFill>
                <a:latin typeface="+mj-lt"/>
              </a:rPr>
              <a:t>/  Core OS and Intelligent Edge</a:t>
            </a:r>
          </a:p>
        </p:txBody>
      </p:sp>
      <p:pic>
        <p:nvPicPr>
          <p:cNvPr id="4" name="Picture 3" descr="A picture containing computer&#10;&#10;Description automatically generated">
            <a:extLst>
              <a:ext uri="{FF2B5EF4-FFF2-40B4-BE49-F238E27FC236}">
                <a16:creationId xmlns:a16="http://schemas.microsoft.com/office/drawing/2014/main" id="{459D8BC3-191B-4407-B43A-F0865A2D010E}"/>
              </a:ext>
            </a:extLst>
          </p:cNvPr>
          <p:cNvPicPr>
            <a:picLocks noChangeAspect="1"/>
          </p:cNvPicPr>
          <p:nvPr userDrawn="1"/>
        </p:nvPicPr>
        <p:blipFill>
          <a:blip r:embed="rId3">
            <a:alphaModFix amt="70000"/>
            <a:extLst>
              <a:ext uri="{28A0092B-C50C-407E-A947-70E740481C1C}">
                <a14:useLocalDpi xmlns:a14="http://schemas.microsoft.com/office/drawing/2010/main" val="0"/>
              </a:ext>
            </a:extLst>
          </a:blip>
          <a:stretch>
            <a:fillRect/>
          </a:stretch>
        </p:blipFill>
        <p:spPr>
          <a:xfrm>
            <a:off x="7597910" y="3617278"/>
            <a:ext cx="4300403" cy="2651760"/>
          </a:xfrm>
          <a:prstGeom prst="rect">
            <a:avLst/>
          </a:prstGeom>
        </p:spPr>
      </p:pic>
      <p:sp>
        <p:nvSpPr>
          <p:cNvPr id="17" name="Text Placeholder 4">
            <a:extLst>
              <a:ext uri="{FF2B5EF4-FFF2-40B4-BE49-F238E27FC236}">
                <a16:creationId xmlns:a16="http://schemas.microsoft.com/office/drawing/2014/main" id="{B88F56D8-B1AD-4EBA-AC48-E9DF34C90624}"/>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Tree>
    <p:extLst>
      <p:ext uri="{BB962C8B-B14F-4D97-AF65-F5344CB8AC3E}">
        <p14:creationId xmlns:p14="http://schemas.microsoft.com/office/powerpoint/2010/main" val="17345708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5064">
          <p15:clr>
            <a:srgbClr val="5ACBF0"/>
          </p15:clr>
        </p15:guide>
        <p15:guide id="4" orient="horz" pos="21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24E4B3-3B43-4DAC-86C7-428A165A1491}"/>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1" name="TextBox 10">
            <a:extLst>
              <a:ext uri="{FF2B5EF4-FFF2-40B4-BE49-F238E27FC236}">
                <a16:creationId xmlns:a16="http://schemas.microsoft.com/office/drawing/2014/main" id="{AF6A3198-A2C2-4810-9AE7-E73514CCBD53}"/>
              </a:ext>
            </a:extLst>
          </p:cNvPr>
          <p:cNvSpPr txBox="1"/>
          <p:nvPr userDrawn="1"/>
        </p:nvSpPr>
        <p:spPr>
          <a:xfrm>
            <a:off x="582043" y="6056115"/>
            <a:ext cx="4174107" cy="215444"/>
          </a:xfrm>
          <a:prstGeom prst="rect">
            <a:avLst/>
          </a:prstGeom>
          <a:noFill/>
        </p:spPr>
        <p:txBody>
          <a:bodyPr wrap="square" lIns="0" tIns="0" rIns="0" bIns="0" rtlCol="0">
            <a:spAutoFit/>
          </a:bodyPr>
          <a:lstStyle/>
          <a:p>
            <a:pPr algn="l"/>
            <a:r>
              <a:rPr lang="en-US" sz="1400">
                <a:solidFill>
                  <a:schemeClr val="accent1"/>
                </a:solidFill>
                <a:latin typeface="+mj-lt"/>
              </a:rPr>
              <a:t>COSINE</a:t>
            </a:r>
          </a:p>
        </p:txBody>
      </p:sp>
      <p:sp>
        <p:nvSpPr>
          <p:cNvPr id="12" name="Title 1">
            <a:extLst>
              <a:ext uri="{FF2B5EF4-FFF2-40B4-BE49-F238E27FC236}">
                <a16:creationId xmlns:a16="http://schemas.microsoft.com/office/drawing/2014/main" id="{4D7C9D47-2821-4E7F-B250-DAE9BAEF1A82}"/>
              </a:ext>
            </a:extLst>
          </p:cNvPr>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15" name="Text Placeholder 4">
            <a:extLst>
              <a:ext uri="{FF2B5EF4-FFF2-40B4-BE49-F238E27FC236}">
                <a16:creationId xmlns:a16="http://schemas.microsoft.com/office/drawing/2014/main" id="{28E7CFEC-559B-40EB-A331-DAB80CDAAC97}"/>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16" name="Text Placeholder 4">
            <a:extLst>
              <a:ext uri="{FF2B5EF4-FFF2-40B4-BE49-F238E27FC236}">
                <a16:creationId xmlns:a16="http://schemas.microsoft.com/office/drawing/2014/main" id="{87153ABA-1ED3-450E-B3DC-2E352C6B79DC}"/>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Tree>
    <p:extLst>
      <p:ext uri="{BB962C8B-B14F-4D97-AF65-F5344CB8AC3E}">
        <p14:creationId xmlns:p14="http://schemas.microsoft.com/office/powerpoint/2010/main" val="33785832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5064">
          <p15:clr>
            <a:srgbClr val="5ACBF0"/>
          </p15:clr>
        </p15:guide>
        <p15:guide id="4" orient="horz" pos="21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DA slide">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4A3D60-9462-4E00-8783-8DB549CD4F54}"/>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bg1"/>
                </a:solidFill>
                <a:effectLst/>
                <a:uLnTx/>
                <a:uFillTx/>
                <a:latin typeface="Segoe UI" panose="020B0502040204020203" pitchFamily="34" charset="0"/>
                <a:ea typeface="+mn-ea"/>
                <a:cs typeface="Segoe UI" panose="020B0502040204020203" pitchFamily="34" charset="0"/>
              </a:rPr>
              <a:t>MICROSOFT CONFIDENTIAL</a:t>
            </a:r>
          </a:p>
        </p:txBody>
      </p:sp>
      <p:sp>
        <p:nvSpPr>
          <p:cNvPr id="6" name="TextBox 5">
            <a:extLst>
              <a:ext uri="{FF2B5EF4-FFF2-40B4-BE49-F238E27FC236}">
                <a16:creationId xmlns:a16="http://schemas.microsoft.com/office/drawing/2014/main" id="{651ED59B-662B-475A-A037-62C37DD0509C}"/>
              </a:ext>
            </a:extLst>
          </p:cNvPr>
          <p:cNvSpPr txBox="1"/>
          <p:nvPr userDrawn="1"/>
        </p:nvSpPr>
        <p:spPr>
          <a:xfrm>
            <a:off x="584200" y="4343896"/>
            <a:ext cx="11022584" cy="1754326"/>
          </a:xfrm>
          <a:prstGeom prst="rect">
            <a:avLst/>
          </a:prstGeom>
          <a:noFill/>
        </p:spPr>
        <p:txBody>
          <a:bodyPr wrap="square" lIns="182880" tIns="146304" rIns="182880" bIns="146304" rtlCol="0" anchor="ctr">
            <a:spAutoFit/>
          </a:bodyPr>
          <a:lstStyle/>
          <a:p>
            <a:pPr algn="ctr">
              <a:lnSpc>
                <a:spcPct val="90000"/>
              </a:lnSpc>
              <a:spcBef>
                <a:spcPts val="600"/>
              </a:spcBef>
              <a:spcAft>
                <a:spcPts val="600"/>
              </a:spcAft>
            </a:pPr>
            <a:r>
              <a:rPr lang="en-US" sz="1800">
                <a:solidFill>
                  <a:schemeClr val="bg1"/>
                </a:solidFill>
              </a:rPr>
              <a:t>This content is </a:t>
            </a:r>
            <a:r>
              <a:rPr lang="en-US" sz="1800" kern="1200">
                <a:solidFill>
                  <a:schemeClr val="bg1"/>
                </a:solidFill>
                <a:latin typeface="Segoe UI Semibold" panose="020B0702040204020203" pitchFamily="34" charset="0"/>
                <a:ea typeface="+mn-ea"/>
                <a:cs typeface="Segoe UI Semibold" panose="020B0702040204020203" pitchFamily="34" charset="0"/>
              </a:rPr>
              <a:t>Microsoft Confidential – Internal only</a:t>
            </a:r>
          </a:p>
          <a:p>
            <a:pPr algn="ctr">
              <a:lnSpc>
                <a:spcPct val="90000"/>
              </a:lnSpc>
              <a:spcBef>
                <a:spcPts val="600"/>
              </a:spcBef>
              <a:spcAft>
                <a:spcPts val="600"/>
              </a:spcAft>
            </a:pPr>
            <a:r>
              <a:rPr lang="en-US" sz="1800" kern="1200">
                <a:solidFill>
                  <a:schemeClr val="bg1"/>
                </a:solidFill>
                <a:latin typeface="Segoe UI Semibold" panose="020B0702040204020203" pitchFamily="34" charset="0"/>
                <a:ea typeface="+mn-ea"/>
                <a:cs typeface="Segoe UI Semibold" panose="020B0702040204020203" pitchFamily="34" charset="0"/>
              </a:rPr>
              <a:t>DO NOT </a:t>
            </a:r>
            <a:r>
              <a:rPr lang="en-US" sz="1800">
                <a:solidFill>
                  <a:schemeClr val="bg1"/>
                </a:solidFill>
              </a:rPr>
              <a:t>post any of this content to any blogs or external websites</a:t>
            </a:r>
          </a:p>
          <a:p>
            <a:pPr algn="ctr">
              <a:lnSpc>
                <a:spcPct val="90000"/>
              </a:lnSpc>
              <a:spcBef>
                <a:spcPts val="600"/>
              </a:spcBef>
              <a:spcAft>
                <a:spcPts val="600"/>
              </a:spcAft>
            </a:pPr>
            <a:r>
              <a:rPr lang="en-US" sz="1800" kern="1200">
                <a:solidFill>
                  <a:schemeClr val="bg1"/>
                </a:solidFill>
                <a:latin typeface="Segoe UI Semibold" panose="020B0702040204020203" pitchFamily="34" charset="0"/>
                <a:ea typeface="+mn-ea"/>
                <a:cs typeface="Segoe UI Semibold" panose="020B0702040204020203" pitchFamily="34" charset="0"/>
              </a:rPr>
              <a:t>DO NOT </a:t>
            </a:r>
            <a:r>
              <a:rPr lang="en-US" sz="1800">
                <a:solidFill>
                  <a:schemeClr val="bg1"/>
                </a:solidFill>
              </a:rPr>
              <a:t>take photos or video of sessions or slides</a:t>
            </a:r>
          </a:p>
          <a:p>
            <a:pPr algn="ctr">
              <a:lnSpc>
                <a:spcPct val="90000"/>
              </a:lnSpc>
              <a:spcBef>
                <a:spcPts val="600"/>
              </a:spcBef>
              <a:spcAft>
                <a:spcPts val="600"/>
              </a:spcAft>
            </a:pPr>
            <a:r>
              <a:rPr lang="en-US" sz="1800">
                <a:solidFill>
                  <a:schemeClr val="bg1"/>
                </a:solidFill>
              </a:rPr>
              <a:t>Content will be available to internal audiences on-demand</a:t>
            </a:r>
          </a:p>
        </p:txBody>
      </p:sp>
      <p:sp>
        <p:nvSpPr>
          <p:cNvPr id="7" name="Oval 6">
            <a:extLst>
              <a:ext uri="{FF2B5EF4-FFF2-40B4-BE49-F238E27FC236}">
                <a16:creationId xmlns:a16="http://schemas.microsoft.com/office/drawing/2014/main" id="{14B12DC3-1AA5-4ED6-B761-3B8E3076E2BE}"/>
              </a:ext>
            </a:extLst>
          </p:cNvPr>
          <p:cNvSpPr/>
          <p:nvPr userDrawn="1"/>
        </p:nvSpPr>
        <p:spPr bwMode="gray">
          <a:xfrm>
            <a:off x="2697102" y="2263752"/>
            <a:ext cx="1602879" cy="1602878"/>
          </a:xfrm>
          <a:prstGeom prst="ellipse">
            <a:avLst/>
          </a:prstGeom>
          <a:solidFill>
            <a:schemeClr val="tx1"/>
          </a:solidFill>
          <a:ln w="10795" cap="flat" cmpd="sng" algn="ctr">
            <a:noFill/>
            <a:prstDash val="solid"/>
          </a:ln>
          <a:effectLst>
            <a:outerShdw blurRad="317500" sx="102000" sy="102000" algn="ctr" rotWithShape="0">
              <a:schemeClr val="bg1">
                <a:alpha val="40000"/>
              </a:schemeClr>
            </a:outerShdw>
          </a:effectLst>
        </p:spPr>
        <p:txBody>
          <a:bodyPr vert="horz" wrap="square" lIns="0" tIns="46623" rIns="0" bIns="46623" numCol="1" rtlCol="0" anchor="ctr" anchorCtr="0" compatLnSpc="1">
            <a:prstTxWarp prst="textNoShape">
              <a:avLst/>
            </a:prstTxWarp>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8" name="Oval 7">
            <a:extLst>
              <a:ext uri="{FF2B5EF4-FFF2-40B4-BE49-F238E27FC236}">
                <a16:creationId xmlns:a16="http://schemas.microsoft.com/office/drawing/2014/main" id="{4E3825C3-A0EB-487F-BD57-7D81D3DC2089}"/>
              </a:ext>
            </a:extLst>
          </p:cNvPr>
          <p:cNvSpPr/>
          <p:nvPr userDrawn="1"/>
        </p:nvSpPr>
        <p:spPr bwMode="gray">
          <a:xfrm>
            <a:off x="5318069" y="2263752"/>
            <a:ext cx="1602879" cy="1602878"/>
          </a:xfrm>
          <a:prstGeom prst="ellipse">
            <a:avLst/>
          </a:prstGeom>
          <a:solidFill>
            <a:schemeClr val="tx1"/>
          </a:solidFill>
          <a:ln w="10795" cap="flat" cmpd="sng" algn="ctr">
            <a:noFill/>
            <a:prstDash val="solid"/>
          </a:ln>
          <a:effectLst>
            <a:outerShdw blurRad="317500" sx="102000" sy="102000" algn="ctr" rotWithShape="0">
              <a:schemeClr val="bg1">
                <a:alpha val="40000"/>
              </a:scheme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ndParaRPr>
          </a:p>
        </p:txBody>
      </p:sp>
      <p:grpSp>
        <p:nvGrpSpPr>
          <p:cNvPr id="9" name="Group 8">
            <a:extLst>
              <a:ext uri="{FF2B5EF4-FFF2-40B4-BE49-F238E27FC236}">
                <a16:creationId xmlns:a16="http://schemas.microsoft.com/office/drawing/2014/main" id="{3BF35ED3-CC9C-4B2E-AECC-804E897BB9F5}"/>
              </a:ext>
            </a:extLst>
          </p:cNvPr>
          <p:cNvGrpSpPr/>
          <p:nvPr userDrawn="1"/>
        </p:nvGrpSpPr>
        <p:grpSpPr bwMode="gray">
          <a:xfrm flipH="1">
            <a:off x="5901486" y="2651489"/>
            <a:ext cx="436044" cy="827404"/>
            <a:chOff x="5200650" y="1722438"/>
            <a:chExt cx="1797050" cy="3409950"/>
          </a:xfrm>
        </p:grpSpPr>
        <p:sp>
          <p:nvSpPr>
            <p:cNvPr id="10" name="Freeform 26">
              <a:extLst>
                <a:ext uri="{FF2B5EF4-FFF2-40B4-BE49-F238E27FC236}">
                  <a16:creationId xmlns:a16="http://schemas.microsoft.com/office/drawing/2014/main" id="{16BD814E-7CCC-49B3-833E-FB11E29262A7}"/>
                </a:ext>
              </a:extLst>
            </p:cNvPr>
            <p:cNvSpPr>
              <a:spLocks/>
            </p:cNvSpPr>
            <p:nvPr userDrawn="1"/>
          </p:nvSpPr>
          <p:spPr bwMode="gray">
            <a:xfrm>
              <a:off x="5200650" y="1722438"/>
              <a:ext cx="1797050" cy="3409950"/>
            </a:xfrm>
            <a:custGeom>
              <a:avLst/>
              <a:gdLst>
                <a:gd name="T0" fmla="*/ 497 w 543"/>
                <a:gd name="T1" fmla="*/ 0 h 1030"/>
                <a:gd name="T2" fmla="*/ 46 w 543"/>
                <a:gd name="T3" fmla="*/ 0 h 1030"/>
                <a:gd name="T4" fmla="*/ 0 w 543"/>
                <a:gd name="T5" fmla="*/ 46 h 1030"/>
                <a:gd name="T6" fmla="*/ 0 w 543"/>
                <a:gd name="T7" fmla="*/ 983 h 1030"/>
                <a:gd name="T8" fmla="*/ 46 w 543"/>
                <a:gd name="T9" fmla="*/ 1030 h 1030"/>
                <a:gd name="T10" fmla="*/ 497 w 543"/>
                <a:gd name="T11" fmla="*/ 1030 h 1030"/>
                <a:gd name="T12" fmla="*/ 543 w 543"/>
                <a:gd name="T13" fmla="*/ 983 h 1030"/>
                <a:gd name="T14" fmla="*/ 543 w 543"/>
                <a:gd name="T15" fmla="*/ 46 h 1030"/>
                <a:gd name="T16" fmla="*/ 497 w 543"/>
                <a:gd name="T17" fmla="*/ 0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3" h="1030">
                  <a:moveTo>
                    <a:pt x="497" y="0"/>
                  </a:moveTo>
                  <a:cubicBezTo>
                    <a:pt x="46" y="0"/>
                    <a:pt x="46" y="0"/>
                    <a:pt x="46" y="0"/>
                  </a:cubicBezTo>
                  <a:cubicBezTo>
                    <a:pt x="21" y="0"/>
                    <a:pt x="0" y="21"/>
                    <a:pt x="0" y="46"/>
                  </a:cubicBezTo>
                  <a:cubicBezTo>
                    <a:pt x="0" y="983"/>
                    <a:pt x="0" y="983"/>
                    <a:pt x="0" y="983"/>
                  </a:cubicBezTo>
                  <a:cubicBezTo>
                    <a:pt x="0" y="1009"/>
                    <a:pt x="21" y="1030"/>
                    <a:pt x="46" y="1030"/>
                  </a:cubicBezTo>
                  <a:cubicBezTo>
                    <a:pt x="497" y="1030"/>
                    <a:pt x="497" y="1030"/>
                    <a:pt x="497" y="1030"/>
                  </a:cubicBezTo>
                  <a:cubicBezTo>
                    <a:pt x="522" y="1030"/>
                    <a:pt x="543" y="1009"/>
                    <a:pt x="543" y="983"/>
                  </a:cubicBezTo>
                  <a:cubicBezTo>
                    <a:pt x="543" y="46"/>
                    <a:pt x="543" y="46"/>
                    <a:pt x="543" y="46"/>
                  </a:cubicBezTo>
                  <a:cubicBezTo>
                    <a:pt x="543" y="21"/>
                    <a:pt x="522" y="0"/>
                    <a:pt x="497" y="0"/>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1" name="Freeform 27">
              <a:extLst>
                <a:ext uri="{FF2B5EF4-FFF2-40B4-BE49-F238E27FC236}">
                  <a16:creationId xmlns:a16="http://schemas.microsoft.com/office/drawing/2014/main" id="{4DC854E3-FA03-4048-B561-D426FEAEC797}"/>
                </a:ext>
              </a:extLst>
            </p:cNvPr>
            <p:cNvSpPr>
              <a:spLocks/>
            </p:cNvSpPr>
            <p:nvPr userDrawn="1"/>
          </p:nvSpPr>
          <p:spPr bwMode="gray">
            <a:xfrm>
              <a:off x="5310188" y="2262188"/>
              <a:ext cx="1577975" cy="2433638"/>
            </a:xfrm>
            <a:custGeom>
              <a:avLst/>
              <a:gdLst>
                <a:gd name="T0" fmla="*/ 0 w 994"/>
                <a:gd name="T1" fmla="*/ 1533 h 1533"/>
                <a:gd name="T2" fmla="*/ 994 w 994"/>
                <a:gd name="T3" fmla="*/ 1533 h 1533"/>
                <a:gd name="T4" fmla="*/ 994 w 994"/>
                <a:gd name="T5" fmla="*/ 62 h 1533"/>
                <a:gd name="T6" fmla="*/ 498 w 994"/>
                <a:gd name="T7" fmla="*/ 0 h 1533"/>
                <a:gd name="T8" fmla="*/ 0 w 994"/>
                <a:gd name="T9" fmla="*/ 62 h 1533"/>
                <a:gd name="T10" fmla="*/ 0 w 994"/>
                <a:gd name="T11" fmla="*/ 1533 h 1533"/>
              </a:gdLst>
              <a:ahLst/>
              <a:cxnLst>
                <a:cxn ang="0">
                  <a:pos x="T0" y="T1"/>
                </a:cxn>
                <a:cxn ang="0">
                  <a:pos x="T2" y="T3"/>
                </a:cxn>
                <a:cxn ang="0">
                  <a:pos x="T4" y="T5"/>
                </a:cxn>
                <a:cxn ang="0">
                  <a:pos x="T6" y="T7"/>
                </a:cxn>
                <a:cxn ang="0">
                  <a:pos x="T8" y="T9"/>
                </a:cxn>
                <a:cxn ang="0">
                  <a:pos x="T10" y="T11"/>
                </a:cxn>
              </a:cxnLst>
              <a:rect l="0" t="0" r="r" b="b"/>
              <a:pathLst>
                <a:path w="994" h="1533">
                  <a:moveTo>
                    <a:pt x="0" y="1533"/>
                  </a:moveTo>
                  <a:lnTo>
                    <a:pt x="994" y="1533"/>
                  </a:lnTo>
                  <a:lnTo>
                    <a:pt x="994" y="62"/>
                  </a:lnTo>
                  <a:lnTo>
                    <a:pt x="498" y="0"/>
                  </a:lnTo>
                  <a:lnTo>
                    <a:pt x="0" y="62"/>
                  </a:lnTo>
                  <a:lnTo>
                    <a:pt x="0" y="1533"/>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2" name="Rectangle 28">
              <a:extLst>
                <a:ext uri="{FF2B5EF4-FFF2-40B4-BE49-F238E27FC236}">
                  <a16:creationId xmlns:a16="http://schemas.microsoft.com/office/drawing/2014/main" id="{A39795C5-10A7-433B-9071-B33B3E5AB417}"/>
                </a:ext>
              </a:extLst>
            </p:cNvPr>
            <p:cNvSpPr>
              <a:spLocks noChangeArrowheads="1"/>
            </p:cNvSpPr>
            <p:nvPr userDrawn="1"/>
          </p:nvSpPr>
          <p:spPr bwMode="gray">
            <a:xfrm>
              <a:off x="5310188" y="2006601"/>
              <a:ext cx="1577975" cy="3540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13" name="Rectangle 29">
              <a:extLst>
                <a:ext uri="{FF2B5EF4-FFF2-40B4-BE49-F238E27FC236}">
                  <a16:creationId xmlns:a16="http://schemas.microsoft.com/office/drawing/2014/main" id="{8734A9AC-B7DD-4A71-A9CE-65D3D9C0D1A3}"/>
                </a:ext>
              </a:extLst>
            </p:cNvPr>
            <p:cNvSpPr>
              <a:spLocks noChangeArrowheads="1"/>
            </p:cNvSpPr>
            <p:nvPr userDrawn="1"/>
          </p:nvSpPr>
          <p:spPr bwMode="gray">
            <a:xfrm>
              <a:off x="5942013" y="3522663"/>
              <a:ext cx="804863"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4" name="Rectangle 30">
              <a:extLst>
                <a:ext uri="{FF2B5EF4-FFF2-40B4-BE49-F238E27FC236}">
                  <a16:creationId xmlns:a16="http://schemas.microsoft.com/office/drawing/2014/main" id="{E979D18A-D17C-439E-9004-CF7E23A6C2D0}"/>
                </a:ext>
              </a:extLst>
            </p:cNvPr>
            <p:cNvSpPr>
              <a:spLocks noChangeArrowheads="1"/>
            </p:cNvSpPr>
            <p:nvPr userDrawn="1"/>
          </p:nvSpPr>
          <p:spPr bwMode="gray">
            <a:xfrm>
              <a:off x="5419725" y="3689351"/>
              <a:ext cx="1327150"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5" name="Rectangle 31">
              <a:extLst>
                <a:ext uri="{FF2B5EF4-FFF2-40B4-BE49-F238E27FC236}">
                  <a16:creationId xmlns:a16="http://schemas.microsoft.com/office/drawing/2014/main" id="{4BBA9FCC-A9CC-4A4E-8059-0E68ABF974BB}"/>
                </a:ext>
              </a:extLst>
            </p:cNvPr>
            <p:cNvSpPr>
              <a:spLocks noChangeArrowheads="1"/>
            </p:cNvSpPr>
            <p:nvPr userDrawn="1"/>
          </p:nvSpPr>
          <p:spPr bwMode="gray">
            <a:xfrm>
              <a:off x="5419725" y="3851276"/>
              <a:ext cx="1327150"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6" name="Rectangle 32">
              <a:extLst>
                <a:ext uri="{FF2B5EF4-FFF2-40B4-BE49-F238E27FC236}">
                  <a16:creationId xmlns:a16="http://schemas.microsoft.com/office/drawing/2014/main" id="{DA61CA6E-A50D-4C4E-86A2-42F7DAA2D6D4}"/>
                </a:ext>
              </a:extLst>
            </p:cNvPr>
            <p:cNvSpPr>
              <a:spLocks noChangeArrowheads="1"/>
            </p:cNvSpPr>
            <p:nvPr userDrawn="1"/>
          </p:nvSpPr>
          <p:spPr bwMode="gray">
            <a:xfrm>
              <a:off x="5419725" y="4013201"/>
              <a:ext cx="730250" cy="4286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7" name="Rectangle 33">
              <a:extLst>
                <a:ext uri="{FF2B5EF4-FFF2-40B4-BE49-F238E27FC236}">
                  <a16:creationId xmlns:a16="http://schemas.microsoft.com/office/drawing/2014/main" id="{D49D4EFC-46A0-4FDC-927A-B65B1230D9CC}"/>
                </a:ext>
              </a:extLst>
            </p:cNvPr>
            <p:cNvSpPr>
              <a:spLocks noChangeArrowheads="1"/>
            </p:cNvSpPr>
            <p:nvPr userDrawn="1"/>
          </p:nvSpPr>
          <p:spPr bwMode="gray">
            <a:xfrm>
              <a:off x="5419725" y="4178301"/>
              <a:ext cx="1327150" cy="365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8" name="Rectangle 34">
              <a:extLst>
                <a:ext uri="{FF2B5EF4-FFF2-40B4-BE49-F238E27FC236}">
                  <a16:creationId xmlns:a16="http://schemas.microsoft.com/office/drawing/2014/main" id="{700F6E4D-E515-4B56-BA78-A8052B670743}"/>
                </a:ext>
              </a:extLst>
            </p:cNvPr>
            <p:cNvSpPr>
              <a:spLocks noChangeArrowheads="1"/>
            </p:cNvSpPr>
            <p:nvPr userDrawn="1"/>
          </p:nvSpPr>
          <p:spPr bwMode="gray">
            <a:xfrm>
              <a:off x="6149975" y="4341813"/>
              <a:ext cx="596900" cy="365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9" name="Rectangle 35">
              <a:extLst>
                <a:ext uri="{FF2B5EF4-FFF2-40B4-BE49-F238E27FC236}">
                  <a16:creationId xmlns:a16="http://schemas.microsoft.com/office/drawing/2014/main" id="{4C093B51-EEF9-4677-82E3-BC6CDE469689}"/>
                </a:ext>
              </a:extLst>
            </p:cNvPr>
            <p:cNvSpPr>
              <a:spLocks noChangeArrowheads="1"/>
            </p:cNvSpPr>
            <p:nvPr userDrawn="1"/>
          </p:nvSpPr>
          <p:spPr bwMode="gray">
            <a:xfrm>
              <a:off x="5932488" y="2509838"/>
              <a:ext cx="836613" cy="49213"/>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20" name="Rectangle 36">
              <a:extLst>
                <a:ext uri="{FF2B5EF4-FFF2-40B4-BE49-F238E27FC236}">
                  <a16:creationId xmlns:a16="http://schemas.microsoft.com/office/drawing/2014/main" id="{3B1A55F8-3EAA-45D3-AE08-91A5BBB830B9}"/>
                </a:ext>
              </a:extLst>
            </p:cNvPr>
            <p:cNvSpPr>
              <a:spLocks noChangeArrowheads="1"/>
            </p:cNvSpPr>
            <p:nvPr userDrawn="1"/>
          </p:nvSpPr>
          <p:spPr bwMode="gray">
            <a:xfrm>
              <a:off x="5429250" y="2509838"/>
              <a:ext cx="171450" cy="49213"/>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21" name="Rectangle 37">
              <a:extLst>
                <a:ext uri="{FF2B5EF4-FFF2-40B4-BE49-F238E27FC236}">
                  <a16:creationId xmlns:a16="http://schemas.microsoft.com/office/drawing/2014/main" id="{C980FF57-11E5-4BF4-ADDF-C06124F86F3E}"/>
                </a:ext>
              </a:extLst>
            </p:cNvPr>
            <p:cNvSpPr>
              <a:spLocks noChangeArrowheads="1"/>
            </p:cNvSpPr>
            <p:nvPr userDrawn="1"/>
          </p:nvSpPr>
          <p:spPr bwMode="gray">
            <a:xfrm>
              <a:off x="5680075" y="2509838"/>
              <a:ext cx="173038" cy="49213"/>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22" name="Rectangle 38">
              <a:extLst>
                <a:ext uri="{FF2B5EF4-FFF2-40B4-BE49-F238E27FC236}">
                  <a16:creationId xmlns:a16="http://schemas.microsoft.com/office/drawing/2014/main" id="{BFF88941-0967-4215-A71B-B6A75633CF80}"/>
                </a:ext>
              </a:extLst>
            </p:cNvPr>
            <p:cNvSpPr>
              <a:spLocks noChangeArrowheads="1"/>
            </p:cNvSpPr>
            <p:nvPr userDrawn="1"/>
          </p:nvSpPr>
          <p:spPr bwMode="gray">
            <a:xfrm>
              <a:off x="6650038" y="2125663"/>
              <a:ext cx="152400"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39">
              <a:extLst>
                <a:ext uri="{FF2B5EF4-FFF2-40B4-BE49-F238E27FC236}">
                  <a16:creationId xmlns:a16="http://schemas.microsoft.com/office/drawing/2014/main" id="{F24750B6-9AF4-4483-8D2F-9632EAA0CD12}"/>
                </a:ext>
              </a:extLst>
            </p:cNvPr>
            <p:cNvSpPr>
              <a:spLocks noChangeArrowheads="1"/>
            </p:cNvSpPr>
            <p:nvPr userDrawn="1"/>
          </p:nvSpPr>
          <p:spPr bwMode="gray">
            <a:xfrm>
              <a:off x="6650038" y="2168526"/>
              <a:ext cx="152400"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40">
              <a:extLst>
                <a:ext uri="{FF2B5EF4-FFF2-40B4-BE49-F238E27FC236}">
                  <a16:creationId xmlns:a16="http://schemas.microsoft.com/office/drawing/2014/main" id="{1A457C56-7629-4586-842B-894738A73430}"/>
                </a:ext>
              </a:extLst>
            </p:cNvPr>
            <p:cNvSpPr>
              <a:spLocks noChangeArrowheads="1"/>
            </p:cNvSpPr>
            <p:nvPr userDrawn="1"/>
          </p:nvSpPr>
          <p:spPr bwMode="gray">
            <a:xfrm>
              <a:off x="6650038" y="2216151"/>
              <a:ext cx="152400"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41">
              <a:extLst>
                <a:ext uri="{FF2B5EF4-FFF2-40B4-BE49-F238E27FC236}">
                  <a16:creationId xmlns:a16="http://schemas.microsoft.com/office/drawing/2014/main" id="{94FE704F-2DB2-441E-A21C-4D10909C057E}"/>
                </a:ext>
              </a:extLst>
            </p:cNvPr>
            <p:cNvSpPr>
              <a:spLocks noChangeArrowheads="1"/>
            </p:cNvSpPr>
            <p:nvPr userDrawn="1"/>
          </p:nvSpPr>
          <p:spPr bwMode="gray">
            <a:xfrm>
              <a:off x="6027738" y="4837113"/>
              <a:ext cx="142875" cy="14605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26" name="Freeform 42">
              <a:extLst>
                <a:ext uri="{FF2B5EF4-FFF2-40B4-BE49-F238E27FC236}">
                  <a16:creationId xmlns:a16="http://schemas.microsoft.com/office/drawing/2014/main" id="{162CBBAE-EC9A-4097-A96F-43D0CD3898B4}"/>
                </a:ext>
              </a:extLst>
            </p:cNvPr>
            <p:cNvSpPr>
              <a:spLocks/>
            </p:cNvSpPr>
            <p:nvPr userDrawn="1"/>
          </p:nvSpPr>
          <p:spPr bwMode="gray">
            <a:xfrm>
              <a:off x="5783263" y="1841501"/>
              <a:ext cx="631825" cy="36513"/>
            </a:xfrm>
            <a:custGeom>
              <a:avLst/>
              <a:gdLst>
                <a:gd name="T0" fmla="*/ 185 w 191"/>
                <a:gd name="T1" fmla="*/ 11 h 11"/>
                <a:gd name="T2" fmla="*/ 6 w 191"/>
                <a:gd name="T3" fmla="*/ 11 h 11"/>
                <a:gd name="T4" fmla="*/ 0 w 191"/>
                <a:gd name="T5" fmla="*/ 6 h 11"/>
                <a:gd name="T6" fmla="*/ 6 w 191"/>
                <a:gd name="T7" fmla="*/ 0 h 11"/>
                <a:gd name="T8" fmla="*/ 185 w 191"/>
                <a:gd name="T9" fmla="*/ 0 h 11"/>
                <a:gd name="T10" fmla="*/ 191 w 191"/>
                <a:gd name="T11" fmla="*/ 6 h 11"/>
                <a:gd name="T12" fmla="*/ 185 w 19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91" h="11">
                  <a:moveTo>
                    <a:pt x="185" y="11"/>
                  </a:moveTo>
                  <a:cubicBezTo>
                    <a:pt x="6" y="11"/>
                    <a:pt x="6" y="11"/>
                    <a:pt x="6" y="11"/>
                  </a:cubicBezTo>
                  <a:cubicBezTo>
                    <a:pt x="2" y="11"/>
                    <a:pt x="0" y="9"/>
                    <a:pt x="0" y="6"/>
                  </a:cubicBezTo>
                  <a:cubicBezTo>
                    <a:pt x="0" y="2"/>
                    <a:pt x="2" y="0"/>
                    <a:pt x="6" y="0"/>
                  </a:cubicBezTo>
                  <a:cubicBezTo>
                    <a:pt x="185" y="0"/>
                    <a:pt x="185" y="0"/>
                    <a:pt x="185" y="0"/>
                  </a:cubicBezTo>
                  <a:cubicBezTo>
                    <a:pt x="189" y="0"/>
                    <a:pt x="191" y="2"/>
                    <a:pt x="191" y="6"/>
                  </a:cubicBezTo>
                  <a:cubicBezTo>
                    <a:pt x="191" y="9"/>
                    <a:pt x="189" y="11"/>
                    <a:pt x="185" y="11"/>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27" name="Rectangle 43">
              <a:extLst>
                <a:ext uri="{FF2B5EF4-FFF2-40B4-BE49-F238E27FC236}">
                  <a16:creationId xmlns:a16="http://schemas.microsoft.com/office/drawing/2014/main" id="{25A72DE7-95A2-42BA-A129-5D3963449C0E}"/>
                </a:ext>
              </a:extLst>
            </p:cNvPr>
            <p:cNvSpPr>
              <a:spLocks noChangeArrowheads="1"/>
            </p:cNvSpPr>
            <p:nvPr userDrawn="1"/>
          </p:nvSpPr>
          <p:spPr bwMode="gray">
            <a:xfrm>
              <a:off x="5429250" y="2722563"/>
              <a:ext cx="1339850" cy="62865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grpSp>
      <p:sp>
        <p:nvSpPr>
          <p:cNvPr id="28" name="Oval 27">
            <a:extLst>
              <a:ext uri="{FF2B5EF4-FFF2-40B4-BE49-F238E27FC236}">
                <a16:creationId xmlns:a16="http://schemas.microsoft.com/office/drawing/2014/main" id="{FB917A57-38F7-42C5-A15E-63442582FBD9}"/>
              </a:ext>
            </a:extLst>
          </p:cNvPr>
          <p:cNvSpPr/>
          <p:nvPr userDrawn="1"/>
        </p:nvSpPr>
        <p:spPr bwMode="gray">
          <a:xfrm>
            <a:off x="7892021" y="2263752"/>
            <a:ext cx="1602879" cy="1602878"/>
          </a:xfrm>
          <a:prstGeom prst="ellipse">
            <a:avLst/>
          </a:prstGeom>
          <a:solidFill>
            <a:schemeClr val="tx1"/>
          </a:solidFill>
          <a:ln w="10795" cap="flat" cmpd="sng" algn="ctr">
            <a:noFill/>
            <a:prstDash val="solid"/>
          </a:ln>
          <a:effectLst>
            <a:outerShdw blurRad="317500" sx="102000" sy="102000" algn="ctr" rotWithShape="0">
              <a:schemeClr val="bg1">
                <a:alpha val="40000"/>
              </a:scheme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ndParaRPr>
          </a:p>
        </p:txBody>
      </p:sp>
      <p:grpSp>
        <p:nvGrpSpPr>
          <p:cNvPr id="29" name="Group 28">
            <a:extLst>
              <a:ext uri="{FF2B5EF4-FFF2-40B4-BE49-F238E27FC236}">
                <a16:creationId xmlns:a16="http://schemas.microsoft.com/office/drawing/2014/main" id="{D9F031CF-7239-4EDF-839E-A1B55AFB504B}"/>
              </a:ext>
            </a:extLst>
          </p:cNvPr>
          <p:cNvGrpSpPr/>
          <p:nvPr userDrawn="1"/>
        </p:nvGrpSpPr>
        <p:grpSpPr bwMode="gray">
          <a:xfrm>
            <a:off x="8118306" y="2759894"/>
            <a:ext cx="1150309" cy="610594"/>
            <a:chOff x="6151563" y="1584325"/>
            <a:chExt cx="4276725" cy="2270126"/>
          </a:xfrm>
        </p:grpSpPr>
        <p:sp>
          <p:nvSpPr>
            <p:cNvPr id="30" name="Rectangle 47">
              <a:extLst>
                <a:ext uri="{FF2B5EF4-FFF2-40B4-BE49-F238E27FC236}">
                  <a16:creationId xmlns:a16="http://schemas.microsoft.com/office/drawing/2014/main" id="{0CD659C4-5986-46C5-BEDE-B5993589B4CD}"/>
                </a:ext>
              </a:extLst>
            </p:cNvPr>
            <p:cNvSpPr>
              <a:spLocks noChangeArrowheads="1"/>
            </p:cNvSpPr>
            <p:nvPr userDrawn="1"/>
          </p:nvSpPr>
          <p:spPr bwMode="gray">
            <a:xfrm>
              <a:off x="6630988" y="1584325"/>
              <a:ext cx="3317875" cy="208438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31" name="Rectangle 48">
              <a:extLst>
                <a:ext uri="{FF2B5EF4-FFF2-40B4-BE49-F238E27FC236}">
                  <a16:creationId xmlns:a16="http://schemas.microsoft.com/office/drawing/2014/main" id="{0323046C-C017-46CB-BD6A-49DFB122A881}"/>
                </a:ext>
              </a:extLst>
            </p:cNvPr>
            <p:cNvSpPr>
              <a:spLocks noChangeArrowheads="1"/>
            </p:cNvSpPr>
            <p:nvPr userDrawn="1"/>
          </p:nvSpPr>
          <p:spPr bwMode="gray">
            <a:xfrm>
              <a:off x="6848476" y="1785938"/>
              <a:ext cx="2879725" cy="1763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49">
              <a:extLst>
                <a:ext uri="{FF2B5EF4-FFF2-40B4-BE49-F238E27FC236}">
                  <a16:creationId xmlns:a16="http://schemas.microsoft.com/office/drawing/2014/main" id="{247600BF-70D9-438F-A51A-5FBF331EC7CC}"/>
                </a:ext>
              </a:extLst>
            </p:cNvPr>
            <p:cNvSpPr>
              <a:spLocks/>
            </p:cNvSpPr>
            <p:nvPr userDrawn="1"/>
          </p:nvSpPr>
          <p:spPr bwMode="gray">
            <a:xfrm>
              <a:off x="6151563" y="3668713"/>
              <a:ext cx="4276725" cy="185738"/>
            </a:xfrm>
            <a:custGeom>
              <a:avLst/>
              <a:gdLst>
                <a:gd name="T0" fmla="*/ 1265 w 1295"/>
                <a:gd name="T1" fmla="*/ 56 h 56"/>
                <a:gd name="T2" fmla="*/ 29 w 1295"/>
                <a:gd name="T3" fmla="*/ 56 h 56"/>
                <a:gd name="T4" fmla="*/ 0 w 1295"/>
                <a:gd name="T5" fmla="*/ 26 h 56"/>
                <a:gd name="T6" fmla="*/ 0 w 1295"/>
                <a:gd name="T7" fmla="*/ 0 h 56"/>
                <a:gd name="T8" fmla="*/ 1295 w 1295"/>
                <a:gd name="T9" fmla="*/ 0 h 56"/>
                <a:gd name="T10" fmla="*/ 1295 w 1295"/>
                <a:gd name="T11" fmla="*/ 26 h 56"/>
                <a:gd name="T12" fmla="*/ 1265 w 129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1295" h="56">
                  <a:moveTo>
                    <a:pt x="1265" y="56"/>
                  </a:moveTo>
                  <a:cubicBezTo>
                    <a:pt x="29" y="56"/>
                    <a:pt x="29" y="56"/>
                    <a:pt x="29" y="56"/>
                  </a:cubicBezTo>
                  <a:cubicBezTo>
                    <a:pt x="13" y="56"/>
                    <a:pt x="0" y="43"/>
                    <a:pt x="0" y="26"/>
                  </a:cubicBezTo>
                  <a:cubicBezTo>
                    <a:pt x="0" y="0"/>
                    <a:pt x="0" y="0"/>
                    <a:pt x="0" y="0"/>
                  </a:cubicBezTo>
                  <a:cubicBezTo>
                    <a:pt x="1295" y="0"/>
                    <a:pt x="1295" y="0"/>
                    <a:pt x="1295" y="0"/>
                  </a:cubicBezTo>
                  <a:cubicBezTo>
                    <a:pt x="1295" y="26"/>
                    <a:pt x="1295" y="26"/>
                    <a:pt x="1295" y="26"/>
                  </a:cubicBezTo>
                  <a:cubicBezTo>
                    <a:pt x="1295" y="43"/>
                    <a:pt x="1282" y="56"/>
                    <a:pt x="1265" y="56"/>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round/>
                  <a:headEnd/>
                  <a:tailEnd/>
                </a14:hiddenLine>
              </a:ext>
            </a:extLst>
          </p:spPr>
          <p:txBody>
            <a:bodyPr/>
            <a:lstStyle/>
            <a:p>
              <a:pPr lvl="0"/>
              <a:endParaRPr lang="en-US"/>
            </a:p>
          </p:txBody>
        </p:sp>
        <p:sp>
          <p:nvSpPr>
            <p:cNvPr id="33" name="Rectangle 50">
              <a:extLst>
                <a:ext uri="{FF2B5EF4-FFF2-40B4-BE49-F238E27FC236}">
                  <a16:creationId xmlns:a16="http://schemas.microsoft.com/office/drawing/2014/main" id="{D832C40C-74A0-4893-B85C-028BE538137A}"/>
                </a:ext>
              </a:extLst>
            </p:cNvPr>
            <p:cNvSpPr>
              <a:spLocks noChangeArrowheads="1"/>
            </p:cNvSpPr>
            <p:nvPr userDrawn="1"/>
          </p:nvSpPr>
          <p:spPr bwMode="gray">
            <a:xfrm>
              <a:off x="7353301" y="2098675"/>
              <a:ext cx="865188" cy="3302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4" name="Rectangle 51">
              <a:extLst>
                <a:ext uri="{FF2B5EF4-FFF2-40B4-BE49-F238E27FC236}">
                  <a16:creationId xmlns:a16="http://schemas.microsoft.com/office/drawing/2014/main" id="{77879A55-B2AD-4D02-9FF6-A847DF783A13}"/>
                </a:ext>
              </a:extLst>
            </p:cNvPr>
            <p:cNvSpPr>
              <a:spLocks noChangeArrowheads="1"/>
            </p:cNvSpPr>
            <p:nvPr userDrawn="1"/>
          </p:nvSpPr>
          <p:spPr bwMode="gray">
            <a:xfrm>
              <a:off x="7086601" y="2098675"/>
              <a:ext cx="266700" cy="330200"/>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5" name="Rectangle 52">
              <a:extLst>
                <a:ext uri="{FF2B5EF4-FFF2-40B4-BE49-F238E27FC236}">
                  <a16:creationId xmlns:a16="http://schemas.microsoft.com/office/drawing/2014/main" id="{F3B329F2-B129-4663-8C67-FDF9EBC2BDE1}"/>
                </a:ext>
              </a:extLst>
            </p:cNvPr>
            <p:cNvSpPr>
              <a:spLocks noChangeArrowheads="1"/>
            </p:cNvSpPr>
            <p:nvPr userDrawn="1"/>
          </p:nvSpPr>
          <p:spPr bwMode="gray">
            <a:xfrm>
              <a:off x="7086601" y="2559050"/>
              <a:ext cx="1131888" cy="1016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6" name="Rectangle 53">
              <a:extLst>
                <a:ext uri="{FF2B5EF4-FFF2-40B4-BE49-F238E27FC236}">
                  <a16:creationId xmlns:a16="http://schemas.microsoft.com/office/drawing/2014/main" id="{35405D40-9AEC-4318-AB8D-FA6B72C41BF9}"/>
                </a:ext>
              </a:extLst>
            </p:cNvPr>
            <p:cNvSpPr>
              <a:spLocks noChangeArrowheads="1"/>
            </p:cNvSpPr>
            <p:nvPr userDrawn="1"/>
          </p:nvSpPr>
          <p:spPr bwMode="gray">
            <a:xfrm>
              <a:off x="7086601" y="2744788"/>
              <a:ext cx="1131888" cy="1016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7" name="Rectangle 54">
              <a:extLst>
                <a:ext uri="{FF2B5EF4-FFF2-40B4-BE49-F238E27FC236}">
                  <a16:creationId xmlns:a16="http://schemas.microsoft.com/office/drawing/2014/main" id="{05C691CB-6513-4837-BA65-46AB88908CF3}"/>
                </a:ext>
              </a:extLst>
            </p:cNvPr>
            <p:cNvSpPr>
              <a:spLocks noChangeArrowheads="1"/>
            </p:cNvSpPr>
            <p:nvPr userDrawn="1"/>
          </p:nvSpPr>
          <p:spPr bwMode="gray">
            <a:xfrm>
              <a:off x="7086601" y="2925763"/>
              <a:ext cx="1131888" cy="10636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8" name="Rectangle 55">
              <a:extLst>
                <a:ext uri="{FF2B5EF4-FFF2-40B4-BE49-F238E27FC236}">
                  <a16:creationId xmlns:a16="http://schemas.microsoft.com/office/drawing/2014/main" id="{285CD685-268F-4718-94CB-234D2317BEAE}"/>
                </a:ext>
              </a:extLst>
            </p:cNvPr>
            <p:cNvSpPr>
              <a:spLocks noChangeArrowheads="1"/>
            </p:cNvSpPr>
            <p:nvPr userDrawn="1"/>
          </p:nvSpPr>
          <p:spPr bwMode="gray">
            <a:xfrm>
              <a:off x="7086601" y="3111500"/>
              <a:ext cx="1131888" cy="1031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9" name="Rectangle 56">
              <a:extLst>
                <a:ext uri="{FF2B5EF4-FFF2-40B4-BE49-F238E27FC236}">
                  <a16:creationId xmlns:a16="http://schemas.microsoft.com/office/drawing/2014/main" id="{CD4C8442-6528-4252-B60F-9453785744B6}"/>
                </a:ext>
              </a:extLst>
            </p:cNvPr>
            <p:cNvSpPr>
              <a:spLocks noChangeArrowheads="1"/>
            </p:cNvSpPr>
            <p:nvPr userDrawn="1"/>
          </p:nvSpPr>
          <p:spPr bwMode="gray">
            <a:xfrm>
              <a:off x="7086601" y="3297238"/>
              <a:ext cx="1131888" cy="1031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40" name="Rectangle 57">
              <a:extLst>
                <a:ext uri="{FF2B5EF4-FFF2-40B4-BE49-F238E27FC236}">
                  <a16:creationId xmlns:a16="http://schemas.microsoft.com/office/drawing/2014/main" id="{05A39216-6C33-4A40-B464-74EEFF8E7CD2}"/>
                </a:ext>
              </a:extLst>
            </p:cNvPr>
            <p:cNvSpPr>
              <a:spLocks noChangeArrowheads="1"/>
            </p:cNvSpPr>
            <p:nvPr userDrawn="1"/>
          </p:nvSpPr>
          <p:spPr bwMode="gray">
            <a:xfrm>
              <a:off x="8337551" y="2098675"/>
              <a:ext cx="314325"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1" name="Rectangle 58">
              <a:extLst>
                <a:ext uri="{FF2B5EF4-FFF2-40B4-BE49-F238E27FC236}">
                  <a16:creationId xmlns:a16="http://schemas.microsoft.com/office/drawing/2014/main" id="{763FDC9B-520B-47E4-9FE6-48D0B8EE08F2}"/>
                </a:ext>
              </a:extLst>
            </p:cNvPr>
            <p:cNvSpPr>
              <a:spLocks noChangeArrowheads="1"/>
            </p:cNvSpPr>
            <p:nvPr userDrawn="1"/>
          </p:nvSpPr>
          <p:spPr bwMode="gray">
            <a:xfrm>
              <a:off x="8764588" y="2098675"/>
              <a:ext cx="312738"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2" name="Rectangle 59">
              <a:extLst>
                <a:ext uri="{FF2B5EF4-FFF2-40B4-BE49-F238E27FC236}">
                  <a16:creationId xmlns:a16="http://schemas.microsoft.com/office/drawing/2014/main" id="{E1527710-6E1E-42FA-99C2-12A73FA9E339}"/>
                </a:ext>
              </a:extLst>
            </p:cNvPr>
            <p:cNvSpPr>
              <a:spLocks noChangeArrowheads="1"/>
            </p:cNvSpPr>
            <p:nvPr userDrawn="1"/>
          </p:nvSpPr>
          <p:spPr bwMode="gray">
            <a:xfrm>
              <a:off x="9193213" y="2098675"/>
              <a:ext cx="314325"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3" name="Rectangle 60">
              <a:extLst>
                <a:ext uri="{FF2B5EF4-FFF2-40B4-BE49-F238E27FC236}">
                  <a16:creationId xmlns:a16="http://schemas.microsoft.com/office/drawing/2014/main" id="{E136BDF8-7FF8-46A8-9E21-759BDBA64451}"/>
                </a:ext>
              </a:extLst>
            </p:cNvPr>
            <p:cNvSpPr>
              <a:spLocks noChangeArrowheads="1"/>
            </p:cNvSpPr>
            <p:nvPr userDrawn="1"/>
          </p:nvSpPr>
          <p:spPr bwMode="gray">
            <a:xfrm>
              <a:off x="8337551" y="2581275"/>
              <a:ext cx="314325"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4" name="Rectangle 61">
              <a:extLst>
                <a:ext uri="{FF2B5EF4-FFF2-40B4-BE49-F238E27FC236}">
                  <a16:creationId xmlns:a16="http://schemas.microsoft.com/office/drawing/2014/main" id="{9AD6C937-5EEB-497D-8D2B-140CFE1B2B06}"/>
                </a:ext>
              </a:extLst>
            </p:cNvPr>
            <p:cNvSpPr>
              <a:spLocks noChangeArrowheads="1"/>
            </p:cNvSpPr>
            <p:nvPr userDrawn="1"/>
          </p:nvSpPr>
          <p:spPr bwMode="gray">
            <a:xfrm>
              <a:off x="8764588" y="2581275"/>
              <a:ext cx="312738"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5" name="Rectangle 62">
              <a:extLst>
                <a:ext uri="{FF2B5EF4-FFF2-40B4-BE49-F238E27FC236}">
                  <a16:creationId xmlns:a16="http://schemas.microsoft.com/office/drawing/2014/main" id="{FA06E5E9-FFF8-445D-958C-D006E1350808}"/>
                </a:ext>
              </a:extLst>
            </p:cNvPr>
            <p:cNvSpPr>
              <a:spLocks noChangeArrowheads="1"/>
            </p:cNvSpPr>
            <p:nvPr userDrawn="1"/>
          </p:nvSpPr>
          <p:spPr bwMode="gray">
            <a:xfrm>
              <a:off x="9193213" y="2581275"/>
              <a:ext cx="314325"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6" name="Rectangle 63">
              <a:extLst>
                <a:ext uri="{FF2B5EF4-FFF2-40B4-BE49-F238E27FC236}">
                  <a16:creationId xmlns:a16="http://schemas.microsoft.com/office/drawing/2014/main" id="{F2BE6402-8321-4F32-9900-FB14FA64123E}"/>
                </a:ext>
              </a:extLst>
            </p:cNvPr>
            <p:cNvSpPr>
              <a:spLocks noChangeArrowheads="1"/>
            </p:cNvSpPr>
            <p:nvPr userDrawn="1"/>
          </p:nvSpPr>
          <p:spPr bwMode="gray">
            <a:xfrm>
              <a:off x="8337551" y="3062288"/>
              <a:ext cx="314325"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7" name="Rectangle 64">
              <a:extLst>
                <a:ext uri="{FF2B5EF4-FFF2-40B4-BE49-F238E27FC236}">
                  <a16:creationId xmlns:a16="http://schemas.microsoft.com/office/drawing/2014/main" id="{05163067-2AF3-4F72-B77E-31D235A73D4D}"/>
                </a:ext>
              </a:extLst>
            </p:cNvPr>
            <p:cNvSpPr>
              <a:spLocks noChangeArrowheads="1"/>
            </p:cNvSpPr>
            <p:nvPr userDrawn="1"/>
          </p:nvSpPr>
          <p:spPr bwMode="gray">
            <a:xfrm>
              <a:off x="8764588" y="3062288"/>
              <a:ext cx="312738"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8" name="Rectangle 65">
              <a:extLst>
                <a:ext uri="{FF2B5EF4-FFF2-40B4-BE49-F238E27FC236}">
                  <a16:creationId xmlns:a16="http://schemas.microsoft.com/office/drawing/2014/main" id="{02EA02DD-6EE8-4B75-A27F-B42A8C5D653B}"/>
                </a:ext>
              </a:extLst>
            </p:cNvPr>
            <p:cNvSpPr>
              <a:spLocks noChangeArrowheads="1"/>
            </p:cNvSpPr>
            <p:nvPr userDrawn="1"/>
          </p:nvSpPr>
          <p:spPr bwMode="gray">
            <a:xfrm>
              <a:off x="9193213" y="3062288"/>
              <a:ext cx="314325"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grpSp>
      <p:sp>
        <p:nvSpPr>
          <p:cNvPr id="49" name="Multiplication Sign 48">
            <a:extLst>
              <a:ext uri="{FF2B5EF4-FFF2-40B4-BE49-F238E27FC236}">
                <a16:creationId xmlns:a16="http://schemas.microsoft.com/office/drawing/2014/main" id="{C3EABB92-EC64-4C33-81BF-AA4A74228A81}"/>
              </a:ext>
            </a:extLst>
          </p:cNvPr>
          <p:cNvSpPr/>
          <p:nvPr userDrawn="1"/>
        </p:nvSpPr>
        <p:spPr bwMode="ltGray">
          <a:xfrm>
            <a:off x="3643244" y="3304105"/>
            <a:ext cx="715234" cy="715230"/>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0" name="Multiplication Sign 49">
            <a:extLst>
              <a:ext uri="{FF2B5EF4-FFF2-40B4-BE49-F238E27FC236}">
                <a16:creationId xmlns:a16="http://schemas.microsoft.com/office/drawing/2014/main" id="{C8F47BC7-42F2-4EB7-9D91-760975BB9D03}"/>
              </a:ext>
            </a:extLst>
          </p:cNvPr>
          <p:cNvSpPr/>
          <p:nvPr userDrawn="1"/>
        </p:nvSpPr>
        <p:spPr bwMode="ltGray">
          <a:xfrm>
            <a:off x="6271892" y="3304105"/>
            <a:ext cx="715234" cy="715230"/>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1" name="Multiplication Sign 50">
            <a:extLst>
              <a:ext uri="{FF2B5EF4-FFF2-40B4-BE49-F238E27FC236}">
                <a16:creationId xmlns:a16="http://schemas.microsoft.com/office/drawing/2014/main" id="{1443FEA1-3301-4699-8854-5B883A84EA89}"/>
              </a:ext>
            </a:extLst>
          </p:cNvPr>
          <p:cNvSpPr/>
          <p:nvPr userDrawn="1"/>
        </p:nvSpPr>
        <p:spPr bwMode="ltGray">
          <a:xfrm>
            <a:off x="8826629" y="3304105"/>
            <a:ext cx="715234" cy="715230"/>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52" name="Group 51">
            <a:extLst>
              <a:ext uri="{FF2B5EF4-FFF2-40B4-BE49-F238E27FC236}">
                <a16:creationId xmlns:a16="http://schemas.microsoft.com/office/drawing/2014/main" id="{B9877B1E-FC34-46C6-8746-8C2682EB5180}"/>
              </a:ext>
            </a:extLst>
          </p:cNvPr>
          <p:cNvGrpSpPr/>
          <p:nvPr userDrawn="1"/>
        </p:nvGrpSpPr>
        <p:grpSpPr bwMode="gray">
          <a:xfrm>
            <a:off x="3132278" y="2771298"/>
            <a:ext cx="718204" cy="544549"/>
            <a:chOff x="3132278" y="2298246"/>
            <a:chExt cx="718204" cy="544549"/>
          </a:xfrm>
        </p:grpSpPr>
        <p:sp>
          <p:nvSpPr>
            <p:cNvPr id="53" name="Freeform: Shape 52">
              <a:extLst>
                <a:ext uri="{FF2B5EF4-FFF2-40B4-BE49-F238E27FC236}">
                  <a16:creationId xmlns:a16="http://schemas.microsoft.com/office/drawing/2014/main" id="{638492F5-F9B8-4F24-AA74-1FD178E9CAA9}"/>
                </a:ext>
              </a:extLst>
            </p:cNvPr>
            <p:cNvSpPr/>
            <p:nvPr/>
          </p:nvSpPr>
          <p:spPr bwMode="gray">
            <a:xfrm>
              <a:off x="3194451" y="2298246"/>
              <a:ext cx="107195" cy="171511"/>
            </a:xfrm>
            <a:custGeom>
              <a:avLst/>
              <a:gdLst/>
              <a:ahLst/>
              <a:cxnLst/>
              <a:rect l="0" t="0" r="0" b="0"/>
              <a:pathLst>
                <a:path w="95250" h="152400">
                  <a:moveTo>
                    <a:pt x="81439" y="147161"/>
                  </a:moveTo>
                  <a:lnTo>
                    <a:pt x="20479" y="147161"/>
                  </a:lnTo>
                  <a:cubicBezTo>
                    <a:pt x="13811" y="147161"/>
                    <a:pt x="7144" y="141446"/>
                    <a:pt x="7144" y="133826"/>
                  </a:cubicBezTo>
                  <a:lnTo>
                    <a:pt x="7144" y="19526"/>
                  </a:lnTo>
                  <a:cubicBezTo>
                    <a:pt x="7144" y="12859"/>
                    <a:pt x="12859" y="7144"/>
                    <a:pt x="20479" y="7144"/>
                  </a:cubicBezTo>
                  <a:lnTo>
                    <a:pt x="81439" y="7144"/>
                  </a:lnTo>
                  <a:cubicBezTo>
                    <a:pt x="88106" y="7144"/>
                    <a:pt x="94774" y="12859"/>
                    <a:pt x="94774" y="20479"/>
                  </a:cubicBezTo>
                  <a:lnTo>
                    <a:pt x="94774" y="134779"/>
                  </a:lnTo>
                  <a:cubicBezTo>
                    <a:pt x="94774" y="141446"/>
                    <a:pt x="88106" y="147161"/>
                    <a:pt x="81439" y="147161"/>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4" name="Freeform: Shape 53">
              <a:extLst>
                <a:ext uri="{FF2B5EF4-FFF2-40B4-BE49-F238E27FC236}">
                  <a16:creationId xmlns:a16="http://schemas.microsoft.com/office/drawing/2014/main" id="{A4A566CE-AE17-46B6-9442-2F32F88D0752}"/>
                </a:ext>
              </a:extLst>
            </p:cNvPr>
            <p:cNvSpPr/>
            <p:nvPr/>
          </p:nvSpPr>
          <p:spPr bwMode="gray">
            <a:xfrm>
              <a:off x="3293070" y="2417233"/>
              <a:ext cx="557412" cy="407339"/>
            </a:xfrm>
            <a:custGeom>
              <a:avLst/>
              <a:gdLst/>
              <a:ahLst/>
              <a:cxnLst/>
              <a:rect l="0" t="0" r="0" b="0"/>
              <a:pathLst>
                <a:path w="495300" h="361950">
                  <a:moveTo>
                    <a:pt x="488156" y="31909"/>
                  </a:moveTo>
                  <a:lnTo>
                    <a:pt x="439579" y="7144"/>
                  </a:lnTo>
                  <a:lnTo>
                    <a:pt x="7144" y="7144"/>
                  </a:lnTo>
                  <a:lnTo>
                    <a:pt x="7144" y="356711"/>
                  </a:lnTo>
                  <a:lnTo>
                    <a:pt x="433864" y="356711"/>
                  </a:lnTo>
                  <a:lnTo>
                    <a:pt x="488156" y="328136"/>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5" name="Freeform: Shape 54">
              <a:extLst>
                <a:ext uri="{FF2B5EF4-FFF2-40B4-BE49-F238E27FC236}">
                  <a16:creationId xmlns:a16="http://schemas.microsoft.com/office/drawing/2014/main" id="{CB0A3ED5-8382-48F2-A5EE-09E051E91CB1}"/>
                </a:ext>
              </a:extLst>
            </p:cNvPr>
            <p:cNvSpPr/>
            <p:nvPr/>
          </p:nvSpPr>
          <p:spPr bwMode="gray">
            <a:xfrm>
              <a:off x="3293070" y="2392577"/>
              <a:ext cx="557412" cy="64317"/>
            </a:xfrm>
            <a:custGeom>
              <a:avLst/>
              <a:gdLst/>
              <a:ahLst/>
              <a:cxnLst/>
              <a:rect l="0" t="0" r="0" b="0"/>
              <a:pathLst>
                <a:path w="495300" h="57150">
                  <a:moveTo>
                    <a:pt x="488156" y="53816"/>
                  </a:moveTo>
                  <a:lnTo>
                    <a:pt x="488156" y="49054"/>
                  </a:lnTo>
                  <a:cubicBezTo>
                    <a:pt x="488156" y="26194"/>
                    <a:pt x="469106" y="7144"/>
                    <a:pt x="446246" y="7144"/>
                  </a:cubicBezTo>
                  <a:lnTo>
                    <a:pt x="7144" y="7144"/>
                  </a:lnTo>
                  <a:lnTo>
                    <a:pt x="7144" y="53816"/>
                  </a:lnTo>
                  <a:lnTo>
                    <a:pt x="488156" y="53816"/>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6" name="Freeform: Shape 55">
              <a:extLst>
                <a:ext uri="{FF2B5EF4-FFF2-40B4-BE49-F238E27FC236}">
                  <a16:creationId xmlns:a16="http://schemas.microsoft.com/office/drawing/2014/main" id="{C33AD297-E22C-4C09-88E1-DE795EF64493}"/>
                </a:ext>
              </a:extLst>
            </p:cNvPr>
            <p:cNvSpPr/>
            <p:nvPr/>
          </p:nvSpPr>
          <p:spPr bwMode="gray">
            <a:xfrm>
              <a:off x="3293070" y="2778478"/>
              <a:ext cx="557412" cy="64317"/>
            </a:xfrm>
            <a:custGeom>
              <a:avLst/>
              <a:gdLst/>
              <a:ahLst/>
              <a:cxnLst/>
              <a:rect l="0" t="0" r="0" b="0"/>
              <a:pathLst>
                <a:path w="495300" h="57150">
                  <a:moveTo>
                    <a:pt x="7144" y="7144"/>
                  </a:moveTo>
                  <a:lnTo>
                    <a:pt x="7144" y="57626"/>
                  </a:lnTo>
                  <a:lnTo>
                    <a:pt x="446246" y="57626"/>
                  </a:lnTo>
                  <a:cubicBezTo>
                    <a:pt x="469106" y="57626"/>
                    <a:pt x="488156" y="38576"/>
                    <a:pt x="488156" y="15716"/>
                  </a:cubicBezTo>
                  <a:lnTo>
                    <a:pt x="488156" y="7144"/>
                  </a:lnTo>
                  <a:lnTo>
                    <a:pt x="7144" y="7144"/>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7" name="Freeform: Shape 56">
              <a:extLst>
                <a:ext uri="{FF2B5EF4-FFF2-40B4-BE49-F238E27FC236}">
                  <a16:creationId xmlns:a16="http://schemas.microsoft.com/office/drawing/2014/main" id="{06340F6A-8EF4-4D18-8167-9B4B0961F715}"/>
                </a:ext>
              </a:extLst>
            </p:cNvPr>
            <p:cNvSpPr/>
            <p:nvPr/>
          </p:nvSpPr>
          <p:spPr bwMode="gray">
            <a:xfrm>
              <a:off x="3132278" y="2346484"/>
              <a:ext cx="235828" cy="482376"/>
            </a:xfrm>
            <a:custGeom>
              <a:avLst/>
              <a:gdLst/>
              <a:ahLst/>
              <a:cxnLst/>
              <a:rect l="0" t="0" r="0" b="0"/>
              <a:pathLst>
                <a:path w="209550" h="428625">
                  <a:moveTo>
                    <a:pt x="205264" y="391001"/>
                  </a:moveTo>
                  <a:lnTo>
                    <a:pt x="109061" y="428149"/>
                  </a:lnTo>
                  <a:lnTo>
                    <a:pt x="7144" y="391001"/>
                  </a:lnTo>
                  <a:lnTo>
                    <a:pt x="7144" y="48101"/>
                  </a:lnTo>
                  <a:lnTo>
                    <a:pt x="106204" y="7144"/>
                  </a:lnTo>
                  <a:lnTo>
                    <a:pt x="205264" y="48101"/>
                  </a:ln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8" name="Freeform: Shape 57">
              <a:extLst>
                <a:ext uri="{FF2B5EF4-FFF2-40B4-BE49-F238E27FC236}">
                  <a16:creationId xmlns:a16="http://schemas.microsoft.com/office/drawing/2014/main" id="{FDC807A5-496A-4696-9349-3FD62B9C2AA7}"/>
                </a:ext>
              </a:extLst>
            </p:cNvPr>
            <p:cNvSpPr/>
            <p:nvPr/>
          </p:nvSpPr>
          <p:spPr bwMode="gray">
            <a:xfrm>
              <a:off x="3132278" y="2327189"/>
              <a:ext cx="235828" cy="75036"/>
            </a:xfrm>
            <a:custGeom>
              <a:avLst/>
              <a:gdLst/>
              <a:ahLst/>
              <a:cxnLst/>
              <a:rect l="0" t="0" r="0" b="0"/>
              <a:pathLst>
                <a:path w="209550" h="66675">
                  <a:moveTo>
                    <a:pt x="205264" y="65246"/>
                  </a:moveTo>
                  <a:lnTo>
                    <a:pt x="205264" y="44291"/>
                  </a:lnTo>
                  <a:cubicBezTo>
                    <a:pt x="205264" y="23336"/>
                    <a:pt x="188119" y="7144"/>
                    <a:pt x="168116" y="7144"/>
                  </a:cubicBezTo>
                  <a:lnTo>
                    <a:pt x="44291" y="7144"/>
                  </a:lnTo>
                  <a:cubicBezTo>
                    <a:pt x="24289" y="7144"/>
                    <a:pt x="7144" y="24289"/>
                    <a:pt x="7144" y="44291"/>
                  </a:cubicBezTo>
                  <a:lnTo>
                    <a:pt x="7144" y="65246"/>
                  </a:lnTo>
                  <a:lnTo>
                    <a:pt x="205264" y="65246"/>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9" name="Freeform: Shape 58">
              <a:extLst>
                <a:ext uri="{FF2B5EF4-FFF2-40B4-BE49-F238E27FC236}">
                  <a16:creationId xmlns:a16="http://schemas.microsoft.com/office/drawing/2014/main" id="{7B722A1C-DAC0-4E46-896C-971438843DFE}"/>
                </a:ext>
              </a:extLst>
            </p:cNvPr>
            <p:cNvSpPr/>
            <p:nvPr/>
          </p:nvSpPr>
          <p:spPr bwMode="gray">
            <a:xfrm>
              <a:off x="3132278" y="2778478"/>
              <a:ext cx="235828" cy="64317"/>
            </a:xfrm>
            <a:custGeom>
              <a:avLst/>
              <a:gdLst/>
              <a:ahLst/>
              <a:cxnLst/>
              <a:rect l="0" t="0" r="0" b="0"/>
              <a:pathLst>
                <a:path w="209550" h="57150">
                  <a:moveTo>
                    <a:pt x="7144" y="7144"/>
                  </a:moveTo>
                  <a:lnTo>
                    <a:pt x="7144" y="19526"/>
                  </a:lnTo>
                  <a:cubicBezTo>
                    <a:pt x="7144" y="40481"/>
                    <a:pt x="24289" y="56674"/>
                    <a:pt x="44291" y="56674"/>
                  </a:cubicBezTo>
                  <a:lnTo>
                    <a:pt x="167164" y="56674"/>
                  </a:lnTo>
                  <a:cubicBezTo>
                    <a:pt x="188119" y="56674"/>
                    <a:pt x="204311" y="39529"/>
                    <a:pt x="204311" y="19526"/>
                  </a:cubicBezTo>
                  <a:lnTo>
                    <a:pt x="204311" y="7144"/>
                  </a:lnTo>
                  <a:lnTo>
                    <a:pt x="7144" y="7144"/>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0" name="Freeform: Shape 59">
              <a:extLst>
                <a:ext uri="{FF2B5EF4-FFF2-40B4-BE49-F238E27FC236}">
                  <a16:creationId xmlns:a16="http://schemas.microsoft.com/office/drawing/2014/main" id="{DED24BEF-D375-4682-A916-0824896C7A54}"/>
                </a:ext>
              </a:extLst>
            </p:cNvPr>
            <p:cNvSpPr/>
            <p:nvPr/>
          </p:nvSpPr>
          <p:spPr bwMode="gray">
            <a:xfrm>
              <a:off x="3407769" y="2427952"/>
              <a:ext cx="375181" cy="375181"/>
            </a:xfrm>
            <a:custGeom>
              <a:avLst/>
              <a:gdLst/>
              <a:ahLst/>
              <a:cxnLst/>
              <a:rect l="0" t="0" r="0" b="0"/>
              <a:pathLst>
                <a:path w="333375" h="333375">
                  <a:moveTo>
                    <a:pt x="329089" y="168116"/>
                  </a:moveTo>
                  <a:cubicBezTo>
                    <a:pt x="329089" y="257019"/>
                    <a:pt x="257019" y="329089"/>
                    <a:pt x="168116" y="329089"/>
                  </a:cubicBezTo>
                  <a:cubicBezTo>
                    <a:pt x="79214" y="329089"/>
                    <a:pt x="7144" y="257019"/>
                    <a:pt x="7144" y="168116"/>
                  </a:cubicBezTo>
                  <a:cubicBezTo>
                    <a:pt x="7144" y="79214"/>
                    <a:pt x="79214" y="7144"/>
                    <a:pt x="168116" y="7144"/>
                  </a:cubicBezTo>
                  <a:cubicBezTo>
                    <a:pt x="257019" y="7144"/>
                    <a:pt x="329089" y="79214"/>
                    <a:pt x="329089" y="168116"/>
                  </a:cubicBez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1" name="Freeform: Shape 60">
              <a:extLst>
                <a:ext uri="{FF2B5EF4-FFF2-40B4-BE49-F238E27FC236}">
                  <a16:creationId xmlns:a16="http://schemas.microsoft.com/office/drawing/2014/main" id="{286C25AB-B9E7-4EB5-8A6D-7ED164D8D53B}"/>
                </a:ext>
              </a:extLst>
            </p:cNvPr>
            <p:cNvSpPr/>
            <p:nvPr/>
          </p:nvSpPr>
          <p:spPr bwMode="gray">
            <a:xfrm>
              <a:off x="3436711" y="2456894"/>
              <a:ext cx="310864" cy="310864"/>
            </a:xfrm>
            <a:custGeom>
              <a:avLst/>
              <a:gdLst/>
              <a:ahLst/>
              <a:cxnLst/>
              <a:rect l="0" t="0" r="0" b="0"/>
              <a:pathLst>
                <a:path w="276225" h="276225">
                  <a:moveTo>
                    <a:pt x="277654" y="142399"/>
                  </a:moveTo>
                  <a:cubicBezTo>
                    <a:pt x="277654" y="217098"/>
                    <a:pt x="217098" y="277654"/>
                    <a:pt x="142399" y="277654"/>
                  </a:cubicBezTo>
                  <a:cubicBezTo>
                    <a:pt x="67699" y="277654"/>
                    <a:pt x="7144" y="217098"/>
                    <a:pt x="7144" y="142399"/>
                  </a:cubicBezTo>
                  <a:cubicBezTo>
                    <a:pt x="7144" y="67699"/>
                    <a:pt x="67699" y="7144"/>
                    <a:pt x="142399" y="7144"/>
                  </a:cubicBezTo>
                  <a:cubicBezTo>
                    <a:pt x="217098" y="7144"/>
                    <a:pt x="277654" y="67699"/>
                    <a:pt x="277654" y="142399"/>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2" name="Freeform: Shape 61">
              <a:extLst>
                <a:ext uri="{FF2B5EF4-FFF2-40B4-BE49-F238E27FC236}">
                  <a16:creationId xmlns:a16="http://schemas.microsoft.com/office/drawing/2014/main" id="{1E1B99F3-A647-427A-8E1C-40EA8C0F5EAE}"/>
                </a:ext>
              </a:extLst>
            </p:cNvPr>
            <p:cNvSpPr/>
            <p:nvPr/>
          </p:nvSpPr>
          <p:spPr bwMode="gray">
            <a:xfrm>
              <a:off x="3588927" y="2609110"/>
              <a:ext cx="160792" cy="160792"/>
            </a:xfrm>
            <a:custGeom>
              <a:avLst/>
              <a:gdLst/>
              <a:ahLst/>
              <a:cxnLst/>
              <a:rect l="0" t="0" r="0" b="0"/>
              <a:pathLst>
                <a:path w="142875" h="142875">
                  <a:moveTo>
                    <a:pt x="7144" y="141446"/>
                  </a:moveTo>
                  <a:lnTo>
                    <a:pt x="7144" y="7144"/>
                  </a:lnTo>
                  <a:lnTo>
                    <a:pt x="142399" y="7144"/>
                  </a:lnTo>
                  <a:lnTo>
                    <a:pt x="142399" y="7144"/>
                  </a:lnTo>
                  <a:cubicBezTo>
                    <a:pt x="142399" y="81439"/>
                    <a:pt x="82391" y="141446"/>
                    <a:pt x="7144" y="141446"/>
                  </a:cubicBezTo>
                  <a:lnTo>
                    <a:pt x="7144" y="141446"/>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3" name="Freeform: Shape 62">
              <a:extLst>
                <a:ext uri="{FF2B5EF4-FFF2-40B4-BE49-F238E27FC236}">
                  <a16:creationId xmlns:a16="http://schemas.microsoft.com/office/drawing/2014/main" id="{89E6123A-A60D-4395-8C6A-3ED5C8889E37}"/>
                </a:ext>
              </a:extLst>
            </p:cNvPr>
            <p:cNvSpPr/>
            <p:nvPr/>
          </p:nvSpPr>
          <p:spPr bwMode="gray">
            <a:xfrm>
              <a:off x="3497812" y="2517996"/>
              <a:ext cx="192950" cy="192950"/>
            </a:xfrm>
            <a:custGeom>
              <a:avLst/>
              <a:gdLst/>
              <a:ahLst/>
              <a:cxnLst/>
              <a:rect l="0" t="0" r="0" b="0"/>
              <a:pathLst>
                <a:path w="171450" h="171450">
                  <a:moveTo>
                    <a:pt x="169069" y="88106"/>
                  </a:moveTo>
                  <a:cubicBezTo>
                    <a:pt x="169069" y="132821"/>
                    <a:pt x="132821" y="169069"/>
                    <a:pt x="88106" y="169069"/>
                  </a:cubicBezTo>
                  <a:cubicBezTo>
                    <a:pt x="43392" y="169069"/>
                    <a:pt x="7144" y="132821"/>
                    <a:pt x="7144" y="88106"/>
                  </a:cubicBezTo>
                  <a:cubicBezTo>
                    <a:pt x="7144" y="43392"/>
                    <a:pt x="43392" y="7144"/>
                    <a:pt x="88106" y="7144"/>
                  </a:cubicBezTo>
                  <a:cubicBezTo>
                    <a:pt x="132821" y="7144"/>
                    <a:pt x="169069" y="43392"/>
                    <a:pt x="169069" y="88106"/>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4" name="Freeform: Shape 63">
              <a:extLst>
                <a:ext uri="{FF2B5EF4-FFF2-40B4-BE49-F238E27FC236}">
                  <a16:creationId xmlns:a16="http://schemas.microsoft.com/office/drawing/2014/main" id="{381BF36A-3C0C-41F8-B0A8-016EEBA67FF5}"/>
                </a:ext>
              </a:extLst>
            </p:cNvPr>
            <p:cNvSpPr/>
            <p:nvPr/>
          </p:nvSpPr>
          <p:spPr bwMode="gray">
            <a:xfrm>
              <a:off x="3528898" y="2549081"/>
              <a:ext cx="75036" cy="75036"/>
            </a:xfrm>
            <a:custGeom>
              <a:avLst/>
              <a:gdLst/>
              <a:ahLst/>
              <a:cxnLst/>
              <a:rect l="0" t="0" r="0" b="0"/>
              <a:pathLst>
                <a:path w="66675" h="66675">
                  <a:moveTo>
                    <a:pt x="68104" y="37624"/>
                  </a:moveTo>
                  <a:cubicBezTo>
                    <a:pt x="68104" y="54457"/>
                    <a:pt x="54457" y="68104"/>
                    <a:pt x="37624" y="68104"/>
                  </a:cubicBezTo>
                  <a:cubicBezTo>
                    <a:pt x="20790" y="68104"/>
                    <a:pt x="7144" y="54457"/>
                    <a:pt x="7144" y="37624"/>
                  </a:cubicBezTo>
                  <a:cubicBezTo>
                    <a:pt x="7144" y="20790"/>
                    <a:pt x="20790" y="7144"/>
                    <a:pt x="37624" y="7144"/>
                  </a:cubicBezTo>
                  <a:cubicBezTo>
                    <a:pt x="54457" y="7144"/>
                    <a:pt x="68104" y="20790"/>
                    <a:pt x="68104" y="37624"/>
                  </a:cubicBezTo>
                  <a:close/>
                </a:path>
              </a:pathLst>
            </a:custGeom>
            <a:solidFill>
              <a:srgbClr val="FFFFFF"/>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5" name="Freeform: Shape 64">
              <a:extLst>
                <a:ext uri="{FF2B5EF4-FFF2-40B4-BE49-F238E27FC236}">
                  <a16:creationId xmlns:a16="http://schemas.microsoft.com/office/drawing/2014/main" id="{76B929F9-8A20-4D2F-83E2-FCA62B966820}"/>
                </a:ext>
              </a:extLst>
            </p:cNvPr>
            <p:cNvSpPr/>
            <p:nvPr/>
          </p:nvSpPr>
          <p:spPr bwMode="gray">
            <a:xfrm>
              <a:off x="3388474" y="2416160"/>
              <a:ext cx="64317" cy="64317"/>
            </a:xfrm>
            <a:custGeom>
              <a:avLst/>
              <a:gdLst/>
              <a:ahLst/>
              <a:cxnLst/>
              <a:rect l="0" t="0" r="0" b="0"/>
              <a:pathLst>
                <a:path w="57150" h="57150">
                  <a:moveTo>
                    <a:pt x="58579" y="32861"/>
                  </a:moveTo>
                  <a:cubicBezTo>
                    <a:pt x="58579" y="47065"/>
                    <a:pt x="47065" y="58579"/>
                    <a:pt x="32861" y="58579"/>
                  </a:cubicBezTo>
                  <a:cubicBezTo>
                    <a:pt x="18658" y="58579"/>
                    <a:pt x="7144" y="47065"/>
                    <a:pt x="7144" y="32861"/>
                  </a:cubicBezTo>
                  <a:cubicBezTo>
                    <a:pt x="7144" y="18658"/>
                    <a:pt x="18658" y="7144"/>
                    <a:pt x="32861" y="7144"/>
                  </a:cubicBezTo>
                  <a:cubicBezTo>
                    <a:pt x="47065" y="7144"/>
                    <a:pt x="58579" y="18658"/>
                    <a:pt x="58579" y="32861"/>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6" name="Freeform: Shape 65">
              <a:extLst>
                <a:ext uri="{FF2B5EF4-FFF2-40B4-BE49-F238E27FC236}">
                  <a16:creationId xmlns:a16="http://schemas.microsoft.com/office/drawing/2014/main" id="{C2BF8121-C47A-4571-B1CD-FFE0D5C0CFC6}"/>
                </a:ext>
              </a:extLst>
            </p:cNvPr>
            <p:cNvSpPr/>
            <p:nvPr/>
          </p:nvSpPr>
          <p:spPr bwMode="gray">
            <a:xfrm>
              <a:off x="3132278" y="2392577"/>
              <a:ext cx="96475" cy="396620"/>
            </a:xfrm>
            <a:custGeom>
              <a:avLst/>
              <a:gdLst/>
              <a:ahLst/>
              <a:cxnLst/>
              <a:rect l="0" t="0" r="0" b="0"/>
              <a:pathLst>
                <a:path w="85725" h="352425">
                  <a:moveTo>
                    <a:pt x="7144" y="7144"/>
                  </a:moveTo>
                  <a:lnTo>
                    <a:pt x="83344" y="7144"/>
                  </a:lnTo>
                  <a:lnTo>
                    <a:pt x="83344" y="350044"/>
                  </a:lnTo>
                  <a:lnTo>
                    <a:pt x="7144" y="350044"/>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7" name="Freeform: Shape 66">
              <a:extLst>
                <a:ext uri="{FF2B5EF4-FFF2-40B4-BE49-F238E27FC236}">
                  <a16:creationId xmlns:a16="http://schemas.microsoft.com/office/drawing/2014/main" id="{4EF383D7-C030-4C9E-A5CD-906F6D4472C0}"/>
                </a:ext>
              </a:extLst>
            </p:cNvPr>
            <p:cNvSpPr/>
            <p:nvPr/>
          </p:nvSpPr>
          <p:spPr bwMode="gray">
            <a:xfrm>
              <a:off x="3451718" y="2316470"/>
              <a:ext cx="289425" cy="85756"/>
            </a:xfrm>
            <a:custGeom>
              <a:avLst/>
              <a:gdLst/>
              <a:ahLst/>
              <a:cxnLst/>
              <a:rect l="0" t="0" r="0" b="0"/>
              <a:pathLst>
                <a:path w="257175" h="76200">
                  <a:moveTo>
                    <a:pt x="251936" y="75724"/>
                  </a:moveTo>
                  <a:lnTo>
                    <a:pt x="7144" y="75724"/>
                  </a:lnTo>
                  <a:lnTo>
                    <a:pt x="41434" y="17621"/>
                  </a:lnTo>
                  <a:cubicBezTo>
                    <a:pt x="45244" y="10954"/>
                    <a:pt x="52864" y="7144"/>
                    <a:pt x="60484" y="7144"/>
                  </a:cubicBezTo>
                  <a:lnTo>
                    <a:pt x="198596" y="7144"/>
                  </a:lnTo>
                  <a:cubicBezTo>
                    <a:pt x="206216" y="7144"/>
                    <a:pt x="213836" y="10954"/>
                    <a:pt x="217646" y="17621"/>
                  </a:cubicBezTo>
                  <a:lnTo>
                    <a:pt x="251936" y="75724"/>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grpSp>
      <p:sp>
        <p:nvSpPr>
          <p:cNvPr id="68" name="TextBox 67">
            <a:extLst>
              <a:ext uri="{FF2B5EF4-FFF2-40B4-BE49-F238E27FC236}">
                <a16:creationId xmlns:a16="http://schemas.microsoft.com/office/drawing/2014/main" id="{8080EA76-145F-4D37-BB94-88AFEAA102EE}"/>
              </a:ext>
            </a:extLst>
          </p:cNvPr>
          <p:cNvSpPr txBox="1"/>
          <p:nvPr userDrawn="1"/>
        </p:nvSpPr>
        <p:spPr>
          <a:xfrm>
            <a:off x="584200" y="1225236"/>
            <a:ext cx="11022584" cy="794064"/>
          </a:xfrm>
          <a:prstGeom prst="rect">
            <a:avLst/>
          </a:prstGeom>
          <a:noFill/>
        </p:spPr>
        <p:txBody>
          <a:bodyPr wrap="square" lIns="182880" tIns="146304" rIns="182880" bIns="146304" rtlCol="0" anchor="ctr">
            <a:spAutoFit/>
          </a:bodyPr>
          <a:lstStyle/>
          <a:p>
            <a:pPr algn="ctr">
              <a:lnSpc>
                <a:spcPct val="90000"/>
              </a:lnSpc>
              <a:spcBef>
                <a:spcPts val="0"/>
              </a:spcBef>
              <a:spcAft>
                <a:spcPts val="0"/>
              </a:spcAft>
            </a:pPr>
            <a:r>
              <a:rPr kumimoji="0" lang="en-US" sz="3600" b="0" i="0" u="none" strike="noStrike" kern="1200" cap="none" spc="-50" normalizeH="0" baseline="0" noProof="0">
                <a:ln w="3175">
                  <a:noFill/>
                </a:ln>
                <a:solidFill>
                  <a:schemeClr val="bg1"/>
                </a:solidFill>
                <a:effectLst/>
                <a:uLnTx/>
                <a:uFillTx/>
                <a:latin typeface="Segoe UI Semibold"/>
                <a:ea typeface="+mn-ea"/>
                <a:cs typeface="Segoe UI" pitchFamily="34" charset="0"/>
              </a:rPr>
              <a:t>All content is strictly under NDA</a:t>
            </a:r>
            <a:endParaRPr lang="en-US" sz="1800">
              <a:solidFill>
                <a:schemeClr val="bg1"/>
              </a:solidFill>
            </a:endParaRPr>
          </a:p>
        </p:txBody>
      </p:sp>
    </p:spTree>
    <p:extLst>
      <p:ext uri="{BB962C8B-B14F-4D97-AF65-F5344CB8AC3E}">
        <p14:creationId xmlns:p14="http://schemas.microsoft.com/office/powerpoint/2010/main" val="266392635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mp;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095685"/>
          </a:xfrm>
        </p:spPr>
        <p:txBody>
          <a:bodyPr/>
          <a:lstStyle>
            <a:lvl1pPr>
              <a:buClr>
                <a:schemeClr val="tx1">
                  <a:lumMod val="50000"/>
                  <a:lumOff val="50000"/>
                </a:schemeClr>
              </a:buClr>
              <a:buSzPct val="100000"/>
              <a:defRPr/>
            </a:lvl1pPr>
            <a:lvl2pPr marL="640080">
              <a:buClr>
                <a:schemeClr val="tx1">
                  <a:lumMod val="50000"/>
                  <a:lumOff val="50000"/>
                </a:schemeClr>
              </a:buClr>
              <a:buSzPct val="100000"/>
              <a:defRPr/>
            </a:lvl2pPr>
            <a:lvl3pPr marL="1097280">
              <a:buClr>
                <a:schemeClr val="tx1">
                  <a:lumMod val="50000"/>
                  <a:lumOff val="50000"/>
                </a:schemeClr>
              </a:buClr>
              <a:buSzPct val="100000"/>
              <a:defRPr/>
            </a:lvl3pPr>
            <a:lvl4pPr>
              <a:buClr>
                <a:schemeClr val="tx1">
                  <a:lumMod val="50000"/>
                  <a:lumOff val="50000"/>
                </a:schemeClr>
              </a:buClr>
              <a:buSzPct val="100000"/>
              <a:defRPr/>
            </a:lvl4p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2E4A3D60-9462-4E00-8783-8DB549CD4F54}"/>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35449949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095685"/>
          </a:xfrm>
        </p:spPr>
        <p:txBody>
          <a:bodyPr wrap="square">
            <a:spAutoFit/>
          </a:bodyPr>
          <a:lstStyle>
            <a:lvl1pPr marL="0" indent="0">
              <a:buNone/>
              <a:defRPr/>
            </a:lvl1pPr>
            <a:lvl2pPr marL="457200" indent="0">
              <a:buNone/>
              <a:defRPr/>
            </a:lvl2pPr>
            <a:lvl3pPr marL="9144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8B1E62B2-2678-422B-B7F6-F7CFE71261EA}"/>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6540134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lvl1pPr>
              <a:buClr>
                <a:schemeClr val="tx1">
                  <a:lumMod val="50000"/>
                  <a:lumOff val="50000"/>
                </a:schemeClr>
              </a:buClr>
              <a:buSzPct val="100000"/>
              <a:defRPr/>
            </a:lvl1pPr>
            <a:lvl2pPr marL="754380" indent="-342900">
              <a:buClr>
                <a:schemeClr val="tx1">
                  <a:lumMod val="50000"/>
                  <a:lumOff val="50000"/>
                </a:schemeClr>
              </a:buClr>
              <a:buSzPct val="100000"/>
              <a:defRPr lang="en-US" sz="2000" kern="1200" spc="0" baseline="0" dirty="0">
                <a:gradFill>
                  <a:gsLst>
                    <a:gs pos="1250">
                      <a:schemeClr val="tx1"/>
                    </a:gs>
                    <a:gs pos="100000">
                      <a:schemeClr val="tx1"/>
                    </a:gs>
                  </a:gsLst>
                  <a:lin ang="5400000" scaled="0"/>
                </a:gradFill>
                <a:latin typeface="+mn-lt"/>
                <a:ea typeface="+mn-ea"/>
                <a:cs typeface="+mn-cs"/>
              </a:defRPr>
            </a:lvl2pPr>
            <a:lvl3pPr marL="1183005" indent="-285750">
              <a:buClr>
                <a:schemeClr val="tx1">
                  <a:lumMod val="50000"/>
                  <a:lumOff val="50000"/>
                </a:schemeClr>
              </a:buClr>
              <a:buSzPct val="100000"/>
              <a:defRPr lang="en-US" sz="1600" kern="1200" spc="0" baseline="0" dirty="0" smtClean="0">
                <a:gradFill>
                  <a:gsLst>
                    <a:gs pos="1250">
                      <a:schemeClr val="tx1"/>
                    </a:gs>
                    <a:gs pos="100000">
                      <a:schemeClr val="tx1"/>
                    </a:gs>
                  </a:gsLst>
                  <a:lin ang="5400000" scaled="0"/>
                </a:gradFill>
                <a:latin typeface="+mn-lt"/>
                <a:ea typeface="+mn-ea"/>
                <a:cs typeface="+mn-cs"/>
              </a:defRPr>
            </a:lvl3pPr>
            <a:lvl4pPr>
              <a:buClr>
                <a:schemeClr val="tx1">
                  <a:lumMod val="50000"/>
                  <a:lumOff val="50000"/>
                </a:schemeClr>
              </a:buClr>
              <a:buSzPct val="100000"/>
              <a:defRPr/>
            </a:lvl4pPr>
          </a:lstStyle>
          <a:p>
            <a:pPr lvl="0"/>
            <a:r>
              <a:rPr lang="en-US"/>
              <a:t>Click to edit Master text styles</a:t>
            </a:r>
          </a:p>
          <a:p>
            <a:pPr marL="640080" marR="0" lvl="1" indent="-228600" algn="l" defTabSz="932742"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Second level</a:t>
            </a:r>
          </a:p>
          <a:p>
            <a:pPr marL="1097280" marR="0" lvl="2" indent="-200025" algn="l" defTabSz="932742"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Third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lvl1pPr>
              <a:buClr>
                <a:schemeClr val="tx1">
                  <a:lumMod val="50000"/>
                  <a:lumOff val="50000"/>
                </a:schemeClr>
              </a:buClr>
              <a:buSzPct val="100000"/>
              <a:defRPr/>
            </a:lvl1pPr>
            <a:lvl2pPr marL="754380" indent="-342900">
              <a:buClr>
                <a:schemeClr val="tx1">
                  <a:lumMod val="50000"/>
                  <a:lumOff val="50000"/>
                </a:schemeClr>
              </a:buClr>
              <a:buSzPct val="100000"/>
              <a:defRPr lang="en-US" sz="2000" kern="1200" spc="0" baseline="0" dirty="0">
                <a:gradFill>
                  <a:gsLst>
                    <a:gs pos="1250">
                      <a:schemeClr val="tx1"/>
                    </a:gs>
                    <a:gs pos="100000">
                      <a:schemeClr val="tx1"/>
                    </a:gs>
                  </a:gsLst>
                  <a:lin ang="5400000" scaled="0"/>
                </a:gradFill>
                <a:latin typeface="+mn-lt"/>
                <a:ea typeface="+mn-ea"/>
                <a:cs typeface="+mn-cs"/>
              </a:defRPr>
            </a:lvl2pPr>
            <a:lvl3pPr marL="1183005" indent="-285750">
              <a:buClr>
                <a:schemeClr val="tx1">
                  <a:lumMod val="50000"/>
                  <a:lumOff val="50000"/>
                </a:schemeClr>
              </a:buClr>
              <a:buSzPct val="100000"/>
              <a:defRPr lang="en-US" sz="1600" kern="1200" spc="0" baseline="0" dirty="0">
                <a:gradFill>
                  <a:gsLst>
                    <a:gs pos="1250">
                      <a:schemeClr val="tx1"/>
                    </a:gs>
                    <a:gs pos="100000">
                      <a:schemeClr val="tx1"/>
                    </a:gs>
                  </a:gsLst>
                  <a:lin ang="5400000" scaled="0"/>
                </a:gradFill>
                <a:latin typeface="+mn-lt"/>
                <a:ea typeface="+mn-ea"/>
                <a:cs typeface="+mn-cs"/>
              </a:defRPr>
            </a:lvl3pPr>
            <a:lvl4pPr>
              <a:buClr>
                <a:schemeClr val="tx1">
                  <a:lumMod val="50000"/>
                  <a:lumOff val="50000"/>
                </a:schemeClr>
              </a:buClr>
              <a:buSzPct val="100000"/>
              <a:defRPr/>
            </a:lvl4pPr>
          </a:lstStyle>
          <a:p>
            <a:pPr lvl="0"/>
            <a:r>
              <a:rPr lang="en-US"/>
              <a:t>Click to edit Master text styles</a:t>
            </a:r>
          </a:p>
          <a:p>
            <a:pPr marL="640080" marR="0" lvl="1" indent="-228600" algn="l" defTabSz="932742"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Second level</a:t>
            </a:r>
          </a:p>
          <a:p>
            <a:pPr marL="1097280" marR="0" lvl="2" indent="-200025" algn="l" defTabSz="932742"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Third level</a:t>
            </a:r>
          </a:p>
        </p:txBody>
      </p:sp>
      <p:sp>
        <p:nvSpPr>
          <p:cNvPr id="6" name="TextBox 5">
            <a:extLst>
              <a:ext uri="{FF2B5EF4-FFF2-40B4-BE49-F238E27FC236}">
                <a16:creationId xmlns:a16="http://schemas.microsoft.com/office/drawing/2014/main" id="{7DADBE2B-4ADE-44BF-94AD-5EE0F72E9520}"/>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9633921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095685"/>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lang="en-US" sz="2000" kern="1200" spc="0" baseline="0" dirty="0">
                <a:gradFill>
                  <a:gsLst>
                    <a:gs pos="1250">
                      <a:schemeClr val="tx1"/>
                    </a:gs>
                    <a:gs pos="100000">
                      <a:schemeClr val="tx1"/>
                    </a:gs>
                  </a:gsLst>
                  <a:lin ang="5400000" scaled="0"/>
                </a:gradFill>
                <a:latin typeface="+mn-lt"/>
                <a:ea typeface="+mn-ea"/>
                <a:cs typeface="+mn-cs"/>
              </a:defRPr>
            </a:lvl2pPr>
            <a:lvl3pPr marL="450850" indent="0">
              <a:buFont typeface="Wingdings" panose="05000000000000000000" pitchFamily="2" charset="2"/>
              <a:buNone/>
              <a:tabLst/>
              <a:defRPr lang="en-US" sz="1600" kern="1200" spc="0" baseline="0" dirty="0">
                <a:gradFill>
                  <a:gsLst>
                    <a:gs pos="1250">
                      <a:schemeClr val="tx1"/>
                    </a:gs>
                    <a:gs pos="100000">
                      <a:schemeClr val="tx1"/>
                    </a:gs>
                  </a:gsLst>
                  <a:lin ang="5400000" scaled="0"/>
                </a:gradFill>
                <a:latin typeface="+mn-lt"/>
                <a:ea typeface="+mn-ea"/>
                <a:cs typeface="+mn-cs"/>
              </a:defRPr>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marL="457200" marR="0" lvl="1"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Second level</a:t>
            </a:r>
          </a:p>
          <a:p>
            <a:pPr marL="914400" marR="0" lvl="2"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Third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095685"/>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lang="en-US" sz="2000" kern="1200" spc="0" baseline="0" dirty="0">
                <a:gradFill>
                  <a:gsLst>
                    <a:gs pos="1250">
                      <a:schemeClr val="tx1"/>
                    </a:gs>
                    <a:gs pos="100000">
                      <a:schemeClr val="tx1"/>
                    </a:gs>
                  </a:gsLst>
                  <a:lin ang="5400000" scaled="0"/>
                </a:gradFill>
                <a:latin typeface="+mn-lt"/>
                <a:ea typeface="+mn-ea"/>
                <a:cs typeface="+mn-cs"/>
              </a:defRPr>
            </a:lvl2pPr>
            <a:lvl3pPr marL="450850" indent="0">
              <a:buFont typeface="Wingdings" panose="05000000000000000000" pitchFamily="2" charset="2"/>
              <a:buNone/>
              <a:tabLst/>
              <a:defRPr lang="en-US" sz="1600" kern="1200" spc="0" baseline="0" dirty="0">
                <a:gradFill>
                  <a:gsLst>
                    <a:gs pos="1250">
                      <a:schemeClr val="tx1"/>
                    </a:gs>
                    <a:gs pos="100000">
                      <a:schemeClr val="tx1"/>
                    </a:gs>
                  </a:gsLst>
                  <a:lin ang="5400000" scaled="0"/>
                </a:gradFill>
                <a:latin typeface="+mn-lt"/>
                <a:ea typeface="+mn-ea"/>
                <a:cs typeface="+mn-cs"/>
              </a:defRPr>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marL="457200" marR="0" lvl="1"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Second level</a:t>
            </a:r>
          </a:p>
          <a:p>
            <a:pPr marL="914400" marR="0" lvl="2"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Third level</a:t>
            </a:r>
          </a:p>
        </p:txBody>
      </p:sp>
      <p:sp>
        <p:nvSpPr>
          <p:cNvPr id="5" name="TextBox 4">
            <a:extLst>
              <a:ext uri="{FF2B5EF4-FFF2-40B4-BE49-F238E27FC236}">
                <a16:creationId xmlns:a16="http://schemas.microsoft.com/office/drawing/2014/main" id="{27873400-33C6-4564-B2C2-F81BE5DEB0FD}"/>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8639558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7523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3" name="TextBox 2">
            <a:extLst>
              <a:ext uri="{FF2B5EF4-FFF2-40B4-BE49-F238E27FC236}">
                <a16:creationId xmlns:a16="http://schemas.microsoft.com/office/drawing/2014/main" id="{CAB166EF-6F55-4DA4-89E6-F23050C4F679}"/>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390119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465263"/>
            <a:ext cx="11018520" cy="553998"/>
          </a:xfrm>
        </p:spPr>
        <p:txBody>
          <a:bodyPr/>
          <a:lstStyle>
            <a:lvl1pPr algn="ctr">
              <a:defRPr/>
            </a:lvl1pPr>
          </a:lstStyle>
          <a:p>
            <a:r>
              <a:rPr lang="en-US"/>
              <a:t>Click to edit Master title style</a:t>
            </a:r>
          </a:p>
        </p:txBody>
      </p:sp>
      <p:sp>
        <p:nvSpPr>
          <p:cNvPr id="3" name="TextBox 2">
            <a:extLst>
              <a:ext uri="{FF2B5EF4-FFF2-40B4-BE49-F238E27FC236}">
                <a16:creationId xmlns:a16="http://schemas.microsoft.com/office/drawing/2014/main" id="{E29B0E89-24F8-4BEB-95BE-B136B3895F96}"/>
              </a:ext>
            </a:extLst>
          </p:cNvPr>
          <p:cNvSpPr txBox="1"/>
          <p:nvPr userDrawn="1"/>
        </p:nvSpPr>
        <p:spPr>
          <a:xfrm>
            <a:off x="5176670"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5" name="Oval 4">
            <a:extLst>
              <a:ext uri="{FF2B5EF4-FFF2-40B4-BE49-F238E27FC236}">
                <a16:creationId xmlns:a16="http://schemas.microsoft.com/office/drawing/2014/main" id="{650574EF-C98C-4CE7-B983-4CE1945D7127}"/>
              </a:ext>
            </a:extLst>
          </p:cNvPr>
          <p:cNvSpPr/>
          <p:nvPr userDrawn="1"/>
        </p:nvSpPr>
        <p:spPr bwMode="auto">
          <a:xfrm>
            <a:off x="1927225" y="2402351"/>
            <a:ext cx="1595438" cy="1595434"/>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3">
            <a:extLst>
              <a:ext uri="{FF2B5EF4-FFF2-40B4-BE49-F238E27FC236}">
                <a16:creationId xmlns:a16="http://schemas.microsoft.com/office/drawing/2014/main" id="{94040E01-FFA4-4F0E-BA3A-A1BEEE4BCBC5}"/>
              </a:ext>
            </a:extLst>
          </p:cNvPr>
          <p:cNvSpPr>
            <a:spLocks noGrp="1"/>
          </p:cNvSpPr>
          <p:nvPr>
            <p:ph type="body" sz="quarter" idx="16"/>
          </p:nvPr>
        </p:nvSpPr>
        <p:spPr>
          <a:xfrm>
            <a:off x="1688306"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423169B3-2F4E-46F2-8F2F-AEAB1A2D7DA9}"/>
              </a:ext>
            </a:extLst>
          </p:cNvPr>
          <p:cNvSpPr>
            <a:spLocks noGrp="1"/>
          </p:cNvSpPr>
          <p:nvPr>
            <p:ph type="body" sz="quarter" idx="17"/>
          </p:nvPr>
        </p:nvSpPr>
        <p:spPr>
          <a:xfrm>
            <a:off x="1688306"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8" name="Text Placeholder 3">
            <a:extLst>
              <a:ext uri="{FF2B5EF4-FFF2-40B4-BE49-F238E27FC236}">
                <a16:creationId xmlns:a16="http://schemas.microsoft.com/office/drawing/2014/main" id="{3D8164F7-065A-4D6F-8C81-F8C4D8C2D448}"/>
              </a:ext>
            </a:extLst>
          </p:cNvPr>
          <p:cNvSpPr>
            <a:spLocks noGrp="1"/>
          </p:cNvSpPr>
          <p:nvPr>
            <p:ph type="body" sz="quarter" idx="18"/>
          </p:nvPr>
        </p:nvSpPr>
        <p:spPr>
          <a:xfrm>
            <a:off x="5060155"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99FCE297-2DE5-405D-B6F2-093F0C18F7B2}"/>
              </a:ext>
            </a:extLst>
          </p:cNvPr>
          <p:cNvSpPr>
            <a:spLocks noGrp="1"/>
          </p:cNvSpPr>
          <p:nvPr>
            <p:ph type="body" sz="quarter" idx="19"/>
          </p:nvPr>
        </p:nvSpPr>
        <p:spPr>
          <a:xfrm>
            <a:off x="5060155"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0" name="Text Placeholder 3">
            <a:extLst>
              <a:ext uri="{FF2B5EF4-FFF2-40B4-BE49-F238E27FC236}">
                <a16:creationId xmlns:a16="http://schemas.microsoft.com/office/drawing/2014/main" id="{ECAA7BAB-5D61-4BE7-B5A2-24D6E2B1320C}"/>
              </a:ext>
            </a:extLst>
          </p:cNvPr>
          <p:cNvSpPr>
            <a:spLocks noGrp="1"/>
          </p:cNvSpPr>
          <p:nvPr>
            <p:ph type="body" sz="quarter" idx="20"/>
          </p:nvPr>
        </p:nvSpPr>
        <p:spPr>
          <a:xfrm>
            <a:off x="8442324"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13B95AD4-DC93-4118-8B8E-61A3DBC05599}"/>
              </a:ext>
            </a:extLst>
          </p:cNvPr>
          <p:cNvSpPr>
            <a:spLocks noGrp="1"/>
          </p:cNvSpPr>
          <p:nvPr>
            <p:ph type="body" sz="quarter" idx="21"/>
          </p:nvPr>
        </p:nvSpPr>
        <p:spPr>
          <a:xfrm>
            <a:off x="8442324"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2" name="Oval 11">
            <a:extLst>
              <a:ext uri="{FF2B5EF4-FFF2-40B4-BE49-F238E27FC236}">
                <a16:creationId xmlns:a16="http://schemas.microsoft.com/office/drawing/2014/main" id="{CEDB0A2C-6175-4CA4-A54A-0B1850E724B5}"/>
              </a:ext>
            </a:extLst>
          </p:cNvPr>
          <p:cNvSpPr/>
          <p:nvPr userDrawn="1"/>
        </p:nvSpPr>
        <p:spPr bwMode="auto">
          <a:xfrm>
            <a:off x="5299074" y="2402351"/>
            <a:ext cx="1595438" cy="1595434"/>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Oval 12">
            <a:extLst>
              <a:ext uri="{FF2B5EF4-FFF2-40B4-BE49-F238E27FC236}">
                <a16:creationId xmlns:a16="http://schemas.microsoft.com/office/drawing/2014/main" id="{B3AFDF47-E417-4434-9001-222C7A7B601B}"/>
              </a:ext>
            </a:extLst>
          </p:cNvPr>
          <p:cNvSpPr/>
          <p:nvPr userDrawn="1"/>
        </p:nvSpPr>
        <p:spPr bwMode="auto">
          <a:xfrm>
            <a:off x="8681243" y="2402351"/>
            <a:ext cx="1595438" cy="1595434"/>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3085058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36">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D3CFDE-5B27-406F-BD18-2F46D0E3B010}"/>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2DD2B3D-BEBA-482A-B56E-91ED12FFEA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869A3E6-EC37-4516-BC93-ECFE9E02648A}"/>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5" name="Fußzeilenplatzhalter 4">
            <a:extLst>
              <a:ext uri="{FF2B5EF4-FFF2-40B4-BE49-F238E27FC236}">
                <a16:creationId xmlns:a16="http://schemas.microsoft.com/office/drawing/2014/main" id="{5A3A1069-4187-47B9-9F29-E68DF4306A5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20EADAD-63BA-47C7-B606-741EEE6286BC}"/>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16304526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column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465263"/>
            <a:ext cx="11018520" cy="553998"/>
          </a:xfrm>
        </p:spPr>
        <p:txBody>
          <a:bodyPr/>
          <a:lstStyle>
            <a:lvl1pPr algn="ctr">
              <a:defRPr/>
            </a:lvl1pPr>
          </a:lstStyle>
          <a:p>
            <a:r>
              <a:rPr lang="en-US"/>
              <a:t>Click to edit Master title style</a:t>
            </a:r>
          </a:p>
        </p:txBody>
      </p:sp>
      <p:sp>
        <p:nvSpPr>
          <p:cNvPr id="3" name="TextBox 2">
            <a:extLst>
              <a:ext uri="{FF2B5EF4-FFF2-40B4-BE49-F238E27FC236}">
                <a16:creationId xmlns:a16="http://schemas.microsoft.com/office/drawing/2014/main" id="{E29B0E89-24F8-4BEB-95BE-B136B3895F96}"/>
              </a:ext>
            </a:extLst>
          </p:cNvPr>
          <p:cNvSpPr txBox="1"/>
          <p:nvPr userDrawn="1"/>
        </p:nvSpPr>
        <p:spPr>
          <a:xfrm>
            <a:off x="5176670"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5" name="Oval 4">
            <a:extLst>
              <a:ext uri="{FF2B5EF4-FFF2-40B4-BE49-F238E27FC236}">
                <a16:creationId xmlns:a16="http://schemas.microsoft.com/office/drawing/2014/main" id="{650574EF-C98C-4CE7-B983-4CE1945D7127}"/>
              </a:ext>
            </a:extLst>
          </p:cNvPr>
          <p:cNvSpPr/>
          <p:nvPr userDrawn="1"/>
        </p:nvSpPr>
        <p:spPr bwMode="auto">
          <a:xfrm>
            <a:off x="1215520" y="2474871"/>
            <a:ext cx="1450398" cy="1450395"/>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3">
            <a:extLst>
              <a:ext uri="{FF2B5EF4-FFF2-40B4-BE49-F238E27FC236}">
                <a16:creationId xmlns:a16="http://schemas.microsoft.com/office/drawing/2014/main" id="{94040E01-FFA4-4F0E-BA3A-A1BEEE4BCBC5}"/>
              </a:ext>
            </a:extLst>
          </p:cNvPr>
          <p:cNvSpPr>
            <a:spLocks noGrp="1"/>
          </p:cNvSpPr>
          <p:nvPr>
            <p:ph type="body" sz="quarter" idx="16"/>
          </p:nvPr>
        </p:nvSpPr>
        <p:spPr>
          <a:xfrm>
            <a:off x="904081"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423169B3-2F4E-46F2-8F2F-AEAB1A2D7DA9}"/>
              </a:ext>
            </a:extLst>
          </p:cNvPr>
          <p:cNvSpPr>
            <a:spLocks noGrp="1"/>
          </p:cNvSpPr>
          <p:nvPr>
            <p:ph type="body" sz="quarter" idx="17"/>
          </p:nvPr>
        </p:nvSpPr>
        <p:spPr>
          <a:xfrm>
            <a:off x="904081"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8" name="Text Placeholder 3">
            <a:extLst>
              <a:ext uri="{FF2B5EF4-FFF2-40B4-BE49-F238E27FC236}">
                <a16:creationId xmlns:a16="http://schemas.microsoft.com/office/drawing/2014/main" id="{3D8164F7-065A-4D6F-8C81-F8C4D8C2D448}"/>
              </a:ext>
            </a:extLst>
          </p:cNvPr>
          <p:cNvSpPr>
            <a:spLocks noGrp="1"/>
          </p:cNvSpPr>
          <p:nvPr>
            <p:ph type="body" sz="quarter" idx="18"/>
          </p:nvPr>
        </p:nvSpPr>
        <p:spPr>
          <a:xfrm>
            <a:off x="3674268"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99FCE297-2DE5-405D-B6F2-093F0C18F7B2}"/>
              </a:ext>
            </a:extLst>
          </p:cNvPr>
          <p:cNvSpPr>
            <a:spLocks noGrp="1"/>
          </p:cNvSpPr>
          <p:nvPr>
            <p:ph type="body" sz="quarter" idx="19"/>
          </p:nvPr>
        </p:nvSpPr>
        <p:spPr>
          <a:xfrm>
            <a:off x="3674268"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2" name="Oval 11">
            <a:extLst>
              <a:ext uri="{FF2B5EF4-FFF2-40B4-BE49-F238E27FC236}">
                <a16:creationId xmlns:a16="http://schemas.microsoft.com/office/drawing/2014/main" id="{CEDB0A2C-6175-4CA4-A54A-0B1850E724B5}"/>
              </a:ext>
            </a:extLst>
          </p:cNvPr>
          <p:cNvSpPr/>
          <p:nvPr userDrawn="1"/>
        </p:nvSpPr>
        <p:spPr bwMode="auto">
          <a:xfrm>
            <a:off x="3985707" y="2474871"/>
            <a:ext cx="1450398" cy="1450395"/>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4" name="Oval 13">
            <a:extLst>
              <a:ext uri="{FF2B5EF4-FFF2-40B4-BE49-F238E27FC236}">
                <a16:creationId xmlns:a16="http://schemas.microsoft.com/office/drawing/2014/main" id="{9C5F9FC3-AD04-45D7-B193-E0BAD0C8C7C0}"/>
              </a:ext>
            </a:extLst>
          </p:cNvPr>
          <p:cNvSpPr/>
          <p:nvPr userDrawn="1"/>
        </p:nvSpPr>
        <p:spPr bwMode="auto">
          <a:xfrm>
            <a:off x="6755894" y="2474871"/>
            <a:ext cx="1450398" cy="1450395"/>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3">
            <a:extLst>
              <a:ext uri="{FF2B5EF4-FFF2-40B4-BE49-F238E27FC236}">
                <a16:creationId xmlns:a16="http://schemas.microsoft.com/office/drawing/2014/main" id="{2CE6B68A-400C-4B43-BC4E-3B9FDCB79F91}"/>
              </a:ext>
            </a:extLst>
          </p:cNvPr>
          <p:cNvSpPr>
            <a:spLocks noGrp="1"/>
          </p:cNvSpPr>
          <p:nvPr>
            <p:ph type="body" sz="quarter" idx="20"/>
          </p:nvPr>
        </p:nvSpPr>
        <p:spPr>
          <a:xfrm>
            <a:off x="6444455"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652FE4A6-19C7-436D-B5D9-B828628B63CB}"/>
              </a:ext>
            </a:extLst>
          </p:cNvPr>
          <p:cNvSpPr>
            <a:spLocks noGrp="1"/>
          </p:cNvSpPr>
          <p:nvPr>
            <p:ph type="body" sz="quarter" idx="21"/>
          </p:nvPr>
        </p:nvSpPr>
        <p:spPr>
          <a:xfrm>
            <a:off x="6444455"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7" name="Text Placeholder 3">
            <a:extLst>
              <a:ext uri="{FF2B5EF4-FFF2-40B4-BE49-F238E27FC236}">
                <a16:creationId xmlns:a16="http://schemas.microsoft.com/office/drawing/2014/main" id="{FEB2ADDC-D27C-4D14-BCA5-0CA584F39107}"/>
              </a:ext>
            </a:extLst>
          </p:cNvPr>
          <p:cNvSpPr>
            <a:spLocks noGrp="1"/>
          </p:cNvSpPr>
          <p:nvPr>
            <p:ph type="body" sz="quarter" idx="22"/>
          </p:nvPr>
        </p:nvSpPr>
        <p:spPr>
          <a:xfrm>
            <a:off x="9214643"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2D0B0B95-35CC-4DE5-B8AC-EA76EEC03711}"/>
              </a:ext>
            </a:extLst>
          </p:cNvPr>
          <p:cNvSpPr>
            <a:spLocks noGrp="1"/>
          </p:cNvSpPr>
          <p:nvPr>
            <p:ph type="body" sz="quarter" idx="23"/>
          </p:nvPr>
        </p:nvSpPr>
        <p:spPr>
          <a:xfrm>
            <a:off x="9214643"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9" name="Oval 18">
            <a:extLst>
              <a:ext uri="{FF2B5EF4-FFF2-40B4-BE49-F238E27FC236}">
                <a16:creationId xmlns:a16="http://schemas.microsoft.com/office/drawing/2014/main" id="{ECA0597E-2C41-476D-891F-F05CDE09877F}"/>
              </a:ext>
            </a:extLst>
          </p:cNvPr>
          <p:cNvSpPr/>
          <p:nvPr userDrawn="1"/>
        </p:nvSpPr>
        <p:spPr bwMode="auto">
          <a:xfrm>
            <a:off x="9526082" y="2474871"/>
            <a:ext cx="1450398" cy="1450395"/>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86001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36">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siness Model Canvas">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153DF8-635C-BC43-B02D-4B0F75E36121}"/>
              </a:ext>
            </a:extLst>
          </p:cNvPr>
          <p:cNvSpPr/>
          <p:nvPr userDrawn="1"/>
        </p:nvSpPr>
        <p:spPr bwMode="auto">
          <a:xfrm>
            <a:off x="588263" y="1063525"/>
            <a:ext cx="2611387" cy="2558886"/>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Value proposition</a:t>
            </a:r>
          </a:p>
        </p:txBody>
      </p:sp>
      <p:sp>
        <p:nvSpPr>
          <p:cNvPr id="11" name="Rectangle 10">
            <a:extLst>
              <a:ext uri="{FF2B5EF4-FFF2-40B4-BE49-F238E27FC236}">
                <a16:creationId xmlns:a16="http://schemas.microsoft.com/office/drawing/2014/main" id="{BCB21D27-1889-B748-ADB4-C14DF10278A6}"/>
              </a:ext>
            </a:extLst>
          </p:cNvPr>
          <p:cNvSpPr/>
          <p:nvPr userDrawn="1"/>
        </p:nvSpPr>
        <p:spPr bwMode="auto">
          <a:xfrm>
            <a:off x="3287390" y="1063524"/>
            <a:ext cx="2217614" cy="1828781"/>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Key customers</a:t>
            </a:r>
          </a:p>
        </p:txBody>
      </p:sp>
      <p:sp>
        <p:nvSpPr>
          <p:cNvPr id="12" name="Rectangle 11">
            <a:extLst>
              <a:ext uri="{FF2B5EF4-FFF2-40B4-BE49-F238E27FC236}">
                <a16:creationId xmlns:a16="http://schemas.microsoft.com/office/drawing/2014/main" id="{45ED3186-9F44-9B48-8E0A-860CBC323651}"/>
              </a:ext>
            </a:extLst>
          </p:cNvPr>
          <p:cNvSpPr/>
          <p:nvPr userDrawn="1"/>
        </p:nvSpPr>
        <p:spPr bwMode="auto">
          <a:xfrm>
            <a:off x="5592743" y="1063524"/>
            <a:ext cx="2217614" cy="1828780"/>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Key activities</a:t>
            </a:r>
          </a:p>
        </p:txBody>
      </p:sp>
      <p:sp>
        <p:nvSpPr>
          <p:cNvPr id="13" name="Rectangle 12">
            <a:extLst>
              <a:ext uri="{FF2B5EF4-FFF2-40B4-BE49-F238E27FC236}">
                <a16:creationId xmlns:a16="http://schemas.microsoft.com/office/drawing/2014/main" id="{7DD88181-83D7-FB40-9D54-7E6203E3874B}"/>
              </a:ext>
            </a:extLst>
          </p:cNvPr>
          <p:cNvSpPr/>
          <p:nvPr userDrawn="1"/>
        </p:nvSpPr>
        <p:spPr bwMode="auto">
          <a:xfrm>
            <a:off x="7898097" y="1063524"/>
            <a:ext cx="1811775" cy="3746564"/>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Customer</a:t>
            </a:r>
          </a:p>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relationships</a:t>
            </a:r>
          </a:p>
        </p:txBody>
      </p:sp>
      <p:sp>
        <p:nvSpPr>
          <p:cNvPr id="14" name="Rectangle 13">
            <a:extLst>
              <a:ext uri="{FF2B5EF4-FFF2-40B4-BE49-F238E27FC236}">
                <a16:creationId xmlns:a16="http://schemas.microsoft.com/office/drawing/2014/main" id="{A1E17021-D9AF-CF4A-8EDD-9E17F2EA006A}"/>
              </a:ext>
            </a:extLst>
          </p:cNvPr>
          <p:cNvSpPr/>
          <p:nvPr userDrawn="1"/>
        </p:nvSpPr>
        <p:spPr bwMode="auto">
          <a:xfrm>
            <a:off x="9797613" y="1063522"/>
            <a:ext cx="1811775" cy="3746565"/>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Industry</a:t>
            </a:r>
          </a:p>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competitors</a:t>
            </a:r>
          </a:p>
        </p:txBody>
      </p:sp>
      <p:sp>
        <p:nvSpPr>
          <p:cNvPr id="15" name="Rectangle 14">
            <a:extLst>
              <a:ext uri="{FF2B5EF4-FFF2-40B4-BE49-F238E27FC236}">
                <a16:creationId xmlns:a16="http://schemas.microsoft.com/office/drawing/2014/main" id="{417B19F6-5EFB-6449-B67B-8D5F8CACFDA6}"/>
              </a:ext>
            </a:extLst>
          </p:cNvPr>
          <p:cNvSpPr/>
          <p:nvPr userDrawn="1"/>
        </p:nvSpPr>
        <p:spPr bwMode="auto">
          <a:xfrm>
            <a:off x="588263" y="3710150"/>
            <a:ext cx="2611387" cy="2558887"/>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Problem definition</a:t>
            </a:r>
          </a:p>
        </p:txBody>
      </p:sp>
      <p:sp>
        <p:nvSpPr>
          <p:cNvPr id="16" name="Rectangle 15">
            <a:extLst>
              <a:ext uri="{FF2B5EF4-FFF2-40B4-BE49-F238E27FC236}">
                <a16:creationId xmlns:a16="http://schemas.microsoft.com/office/drawing/2014/main" id="{92B93EDC-A09F-0748-B1F5-1E9CDFF12919}"/>
              </a:ext>
            </a:extLst>
          </p:cNvPr>
          <p:cNvSpPr/>
          <p:nvPr userDrawn="1"/>
        </p:nvSpPr>
        <p:spPr bwMode="auto">
          <a:xfrm>
            <a:off x="3287390" y="2981306"/>
            <a:ext cx="2217614" cy="1828781"/>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Key partners &amp; channels</a:t>
            </a:r>
          </a:p>
        </p:txBody>
      </p:sp>
      <p:sp>
        <p:nvSpPr>
          <p:cNvPr id="17" name="Rectangle 16">
            <a:extLst>
              <a:ext uri="{FF2B5EF4-FFF2-40B4-BE49-F238E27FC236}">
                <a16:creationId xmlns:a16="http://schemas.microsoft.com/office/drawing/2014/main" id="{AE0AA2A5-F0C8-F946-975B-2D183A502D42}"/>
              </a:ext>
            </a:extLst>
          </p:cNvPr>
          <p:cNvSpPr/>
          <p:nvPr userDrawn="1"/>
        </p:nvSpPr>
        <p:spPr bwMode="auto">
          <a:xfrm>
            <a:off x="5592743" y="2981306"/>
            <a:ext cx="2217614" cy="3287731"/>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Key resources</a:t>
            </a:r>
          </a:p>
        </p:txBody>
      </p:sp>
      <p:sp>
        <p:nvSpPr>
          <p:cNvPr id="18" name="Rectangle 17">
            <a:extLst>
              <a:ext uri="{FF2B5EF4-FFF2-40B4-BE49-F238E27FC236}">
                <a16:creationId xmlns:a16="http://schemas.microsoft.com/office/drawing/2014/main" id="{F0F27E3C-AC0E-8E40-B5BE-F3EC4FBAAE8C}"/>
              </a:ext>
            </a:extLst>
          </p:cNvPr>
          <p:cNvSpPr/>
          <p:nvPr userDrawn="1"/>
        </p:nvSpPr>
        <p:spPr bwMode="auto">
          <a:xfrm>
            <a:off x="3287390" y="4897828"/>
            <a:ext cx="2217614" cy="1371210"/>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Cost structure</a:t>
            </a:r>
          </a:p>
        </p:txBody>
      </p:sp>
      <p:sp>
        <p:nvSpPr>
          <p:cNvPr id="19" name="Rectangle 18">
            <a:extLst>
              <a:ext uri="{FF2B5EF4-FFF2-40B4-BE49-F238E27FC236}">
                <a16:creationId xmlns:a16="http://schemas.microsoft.com/office/drawing/2014/main" id="{EA3B384A-75F5-5C45-B04B-C6A36674BFE8}"/>
              </a:ext>
            </a:extLst>
          </p:cNvPr>
          <p:cNvSpPr/>
          <p:nvPr userDrawn="1"/>
        </p:nvSpPr>
        <p:spPr bwMode="auto">
          <a:xfrm>
            <a:off x="7898095" y="4897828"/>
            <a:ext cx="3705641" cy="1371210"/>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Revenue streams</a:t>
            </a:r>
          </a:p>
        </p:txBody>
      </p:sp>
      <p:pic>
        <p:nvPicPr>
          <p:cNvPr id="20" name="Graphic 19">
            <a:extLst>
              <a:ext uri="{FF2B5EF4-FFF2-40B4-BE49-F238E27FC236}">
                <a16:creationId xmlns:a16="http://schemas.microsoft.com/office/drawing/2014/main" id="{BB7BD84B-7559-FC44-B250-BA5E6F4F1D3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795813" y="1175856"/>
            <a:ext cx="231708" cy="231708"/>
          </a:xfrm>
          <a:prstGeom prst="rect">
            <a:avLst/>
          </a:prstGeom>
        </p:spPr>
      </p:pic>
      <p:pic>
        <p:nvPicPr>
          <p:cNvPr id="21" name="Graphic 20">
            <a:extLst>
              <a:ext uri="{FF2B5EF4-FFF2-40B4-BE49-F238E27FC236}">
                <a16:creationId xmlns:a16="http://schemas.microsoft.com/office/drawing/2014/main" id="{952C791F-1FD1-4B4D-A8C1-A770BC39434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054260" y="1175608"/>
            <a:ext cx="283464" cy="283464"/>
          </a:xfrm>
          <a:prstGeom prst="rect">
            <a:avLst/>
          </a:prstGeom>
        </p:spPr>
      </p:pic>
      <p:pic>
        <p:nvPicPr>
          <p:cNvPr id="22" name="Graphic 21">
            <a:extLst>
              <a:ext uri="{FF2B5EF4-FFF2-40B4-BE49-F238E27FC236}">
                <a16:creationId xmlns:a16="http://schemas.microsoft.com/office/drawing/2014/main" id="{C1DA98D2-C0C1-A940-8A2D-082A73E7423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140999" y="4988472"/>
            <a:ext cx="280367" cy="280367"/>
          </a:xfrm>
          <a:prstGeom prst="rect">
            <a:avLst/>
          </a:prstGeom>
        </p:spPr>
      </p:pic>
      <p:pic>
        <p:nvPicPr>
          <p:cNvPr id="23" name="Graphic 22">
            <a:extLst>
              <a:ext uri="{FF2B5EF4-FFF2-40B4-BE49-F238E27FC236}">
                <a16:creationId xmlns:a16="http://schemas.microsoft.com/office/drawing/2014/main" id="{13D6B85C-0FAE-694B-B03E-89B50097E1DC}"/>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290058" y="1189627"/>
            <a:ext cx="280367" cy="280367"/>
          </a:xfrm>
          <a:prstGeom prst="rect">
            <a:avLst/>
          </a:prstGeom>
        </p:spPr>
      </p:pic>
      <p:pic>
        <p:nvPicPr>
          <p:cNvPr id="24" name="Graphic 23">
            <a:extLst>
              <a:ext uri="{FF2B5EF4-FFF2-40B4-BE49-F238E27FC236}">
                <a16:creationId xmlns:a16="http://schemas.microsoft.com/office/drawing/2014/main" id="{366A1532-68BD-894D-A1A7-0DE09CD48632}"/>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784228" y="3843743"/>
            <a:ext cx="254879" cy="254879"/>
          </a:xfrm>
          <a:prstGeom prst="rect">
            <a:avLst/>
          </a:prstGeom>
        </p:spPr>
      </p:pic>
      <p:pic>
        <p:nvPicPr>
          <p:cNvPr id="25" name="Graphic 24">
            <a:extLst>
              <a:ext uri="{FF2B5EF4-FFF2-40B4-BE49-F238E27FC236}">
                <a16:creationId xmlns:a16="http://schemas.microsoft.com/office/drawing/2014/main" id="{7C9186D0-248F-A844-857E-FFA2FB4DA04B}"/>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5055809" y="5001171"/>
            <a:ext cx="280367" cy="280367"/>
          </a:xfrm>
          <a:prstGeom prst="rect">
            <a:avLst/>
          </a:prstGeom>
        </p:spPr>
      </p:pic>
      <p:pic>
        <p:nvPicPr>
          <p:cNvPr id="26" name="Graphic 25">
            <a:extLst>
              <a:ext uri="{FF2B5EF4-FFF2-40B4-BE49-F238E27FC236}">
                <a16:creationId xmlns:a16="http://schemas.microsoft.com/office/drawing/2014/main" id="{CBE1A202-D89E-694C-ADC4-E6A1196FE5EF}"/>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7386487" y="1201256"/>
            <a:ext cx="231708" cy="231708"/>
          </a:xfrm>
          <a:prstGeom prst="rect">
            <a:avLst/>
          </a:prstGeom>
        </p:spPr>
      </p:pic>
      <p:pic>
        <p:nvPicPr>
          <p:cNvPr id="27" name="Graphic 26">
            <a:extLst>
              <a:ext uri="{FF2B5EF4-FFF2-40B4-BE49-F238E27FC236}">
                <a16:creationId xmlns:a16="http://schemas.microsoft.com/office/drawing/2014/main" id="{6714B6D4-C34D-774F-8D40-E0E427E09CFD}"/>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7386487" y="3094052"/>
            <a:ext cx="231708" cy="231708"/>
          </a:xfrm>
          <a:prstGeom prst="rect">
            <a:avLst/>
          </a:prstGeom>
        </p:spPr>
      </p:pic>
      <p:pic>
        <p:nvPicPr>
          <p:cNvPr id="28" name="Graphic 27">
            <a:extLst>
              <a:ext uri="{FF2B5EF4-FFF2-40B4-BE49-F238E27FC236}">
                <a16:creationId xmlns:a16="http://schemas.microsoft.com/office/drawing/2014/main" id="{F77071D0-0D83-784A-B10E-89100FA4639F}"/>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5041790" y="3081104"/>
            <a:ext cx="308404" cy="308404"/>
          </a:xfrm>
          <a:prstGeom prst="rect">
            <a:avLst/>
          </a:prstGeom>
        </p:spPr>
      </p:pic>
      <p:pic>
        <p:nvPicPr>
          <p:cNvPr id="29" name="Graphic 28">
            <a:extLst>
              <a:ext uri="{FF2B5EF4-FFF2-40B4-BE49-F238E27FC236}">
                <a16:creationId xmlns:a16="http://schemas.microsoft.com/office/drawing/2014/main" id="{AFED16D2-7D82-9646-A9C2-83A03A9855E4}"/>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11160049" y="1189627"/>
            <a:ext cx="280367" cy="280367"/>
          </a:xfrm>
          <a:prstGeom prst="rect">
            <a:avLst/>
          </a:prstGeom>
        </p:spPr>
      </p:pic>
      <p:sp>
        <p:nvSpPr>
          <p:cNvPr id="35" name="Text Placeholder 4">
            <a:extLst>
              <a:ext uri="{FF2B5EF4-FFF2-40B4-BE49-F238E27FC236}">
                <a16:creationId xmlns:a16="http://schemas.microsoft.com/office/drawing/2014/main" id="{CB0C5E63-BE88-8740-877A-E455D2C59EE3}"/>
              </a:ext>
            </a:extLst>
          </p:cNvPr>
          <p:cNvSpPr>
            <a:spLocks noGrp="1"/>
          </p:cNvSpPr>
          <p:nvPr>
            <p:ph type="body" sz="quarter" idx="12" hasCustomPrompt="1"/>
          </p:nvPr>
        </p:nvSpPr>
        <p:spPr>
          <a:xfrm>
            <a:off x="733425" y="1591176"/>
            <a:ext cx="2318413"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These are our value props…</a:t>
            </a:r>
          </a:p>
        </p:txBody>
      </p:sp>
      <p:sp>
        <p:nvSpPr>
          <p:cNvPr id="36" name="Text Placeholder 4">
            <a:extLst>
              <a:ext uri="{FF2B5EF4-FFF2-40B4-BE49-F238E27FC236}">
                <a16:creationId xmlns:a16="http://schemas.microsoft.com/office/drawing/2014/main" id="{444F9CB8-48D4-2C4C-8C5A-F9D48FDBB027}"/>
              </a:ext>
            </a:extLst>
          </p:cNvPr>
          <p:cNvSpPr>
            <a:spLocks noGrp="1"/>
          </p:cNvSpPr>
          <p:nvPr>
            <p:ph type="body" sz="quarter" idx="13" hasCustomPrompt="1"/>
          </p:nvPr>
        </p:nvSpPr>
        <p:spPr>
          <a:xfrm>
            <a:off x="733425" y="4227284"/>
            <a:ext cx="2318413"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These are our problem definitions…</a:t>
            </a:r>
          </a:p>
        </p:txBody>
      </p:sp>
      <p:sp>
        <p:nvSpPr>
          <p:cNvPr id="37" name="Text Placeholder 4">
            <a:extLst>
              <a:ext uri="{FF2B5EF4-FFF2-40B4-BE49-F238E27FC236}">
                <a16:creationId xmlns:a16="http://schemas.microsoft.com/office/drawing/2014/main" id="{12AD85A3-05A1-1247-BF40-C09EBA6E02C9}"/>
              </a:ext>
            </a:extLst>
          </p:cNvPr>
          <p:cNvSpPr>
            <a:spLocks noGrp="1"/>
          </p:cNvSpPr>
          <p:nvPr>
            <p:ph type="body" sz="quarter" idx="14" hasCustomPrompt="1"/>
          </p:nvPr>
        </p:nvSpPr>
        <p:spPr>
          <a:xfrm>
            <a:off x="3427199" y="1591176"/>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Key customers are…</a:t>
            </a:r>
          </a:p>
        </p:txBody>
      </p:sp>
      <p:sp>
        <p:nvSpPr>
          <p:cNvPr id="38" name="Text Placeholder 4">
            <a:extLst>
              <a:ext uri="{FF2B5EF4-FFF2-40B4-BE49-F238E27FC236}">
                <a16:creationId xmlns:a16="http://schemas.microsoft.com/office/drawing/2014/main" id="{B1624D85-334D-EA43-8FCD-91006776FF76}"/>
              </a:ext>
            </a:extLst>
          </p:cNvPr>
          <p:cNvSpPr>
            <a:spLocks noGrp="1"/>
          </p:cNvSpPr>
          <p:nvPr>
            <p:ph type="body" sz="quarter" idx="15" hasCustomPrompt="1"/>
          </p:nvPr>
        </p:nvSpPr>
        <p:spPr>
          <a:xfrm>
            <a:off x="5723465" y="1591176"/>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Key activities are…</a:t>
            </a:r>
          </a:p>
        </p:txBody>
      </p:sp>
      <p:sp>
        <p:nvSpPr>
          <p:cNvPr id="39" name="Text Placeholder 4">
            <a:extLst>
              <a:ext uri="{FF2B5EF4-FFF2-40B4-BE49-F238E27FC236}">
                <a16:creationId xmlns:a16="http://schemas.microsoft.com/office/drawing/2014/main" id="{4C81FFE2-3B32-7C42-953B-2DB6F854A4FE}"/>
              </a:ext>
            </a:extLst>
          </p:cNvPr>
          <p:cNvSpPr>
            <a:spLocks noGrp="1"/>
          </p:cNvSpPr>
          <p:nvPr>
            <p:ph type="body" sz="quarter" idx="16" hasCustomPrompt="1"/>
          </p:nvPr>
        </p:nvSpPr>
        <p:spPr>
          <a:xfrm>
            <a:off x="8030059" y="1591176"/>
            <a:ext cx="1554384"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Customer relationships…</a:t>
            </a:r>
          </a:p>
        </p:txBody>
      </p:sp>
      <p:sp>
        <p:nvSpPr>
          <p:cNvPr id="40" name="Text Placeholder 4">
            <a:extLst>
              <a:ext uri="{FF2B5EF4-FFF2-40B4-BE49-F238E27FC236}">
                <a16:creationId xmlns:a16="http://schemas.microsoft.com/office/drawing/2014/main" id="{4D242A72-34B3-594E-A04C-DCFE997B4A31}"/>
              </a:ext>
            </a:extLst>
          </p:cNvPr>
          <p:cNvSpPr>
            <a:spLocks noGrp="1"/>
          </p:cNvSpPr>
          <p:nvPr>
            <p:ph type="body" sz="quarter" idx="17" hasCustomPrompt="1"/>
          </p:nvPr>
        </p:nvSpPr>
        <p:spPr>
          <a:xfrm>
            <a:off x="9926308" y="1591176"/>
            <a:ext cx="1554384"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Industry competitors…</a:t>
            </a:r>
          </a:p>
        </p:txBody>
      </p:sp>
      <p:sp>
        <p:nvSpPr>
          <p:cNvPr id="41" name="Text Placeholder 4">
            <a:extLst>
              <a:ext uri="{FF2B5EF4-FFF2-40B4-BE49-F238E27FC236}">
                <a16:creationId xmlns:a16="http://schemas.microsoft.com/office/drawing/2014/main" id="{2B2689B1-ADF3-424E-8061-D599D7205ADD}"/>
              </a:ext>
            </a:extLst>
          </p:cNvPr>
          <p:cNvSpPr>
            <a:spLocks noGrp="1"/>
          </p:cNvSpPr>
          <p:nvPr>
            <p:ph type="body" sz="quarter" idx="18" hasCustomPrompt="1"/>
          </p:nvPr>
        </p:nvSpPr>
        <p:spPr>
          <a:xfrm>
            <a:off x="3427199" y="3504597"/>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Key partners &amp; channels are…</a:t>
            </a:r>
          </a:p>
        </p:txBody>
      </p:sp>
      <p:sp>
        <p:nvSpPr>
          <p:cNvPr id="42" name="Text Placeholder 4">
            <a:extLst>
              <a:ext uri="{FF2B5EF4-FFF2-40B4-BE49-F238E27FC236}">
                <a16:creationId xmlns:a16="http://schemas.microsoft.com/office/drawing/2014/main" id="{BDEB38DF-A189-7344-A768-5B6982EA0D17}"/>
              </a:ext>
            </a:extLst>
          </p:cNvPr>
          <p:cNvSpPr>
            <a:spLocks noGrp="1"/>
          </p:cNvSpPr>
          <p:nvPr>
            <p:ph type="body" sz="quarter" idx="19" hasCustomPrompt="1"/>
          </p:nvPr>
        </p:nvSpPr>
        <p:spPr>
          <a:xfrm>
            <a:off x="5723465" y="3504597"/>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Key resources are…</a:t>
            </a:r>
          </a:p>
        </p:txBody>
      </p:sp>
      <p:sp>
        <p:nvSpPr>
          <p:cNvPr id="43" name="Text Placeholder 4">
            <a:extLst>
              <a:ext uri="{FF2B5EF4-FFF2-40B4-BE49-F238E27FC236}">
                <a16:creationId xmlns:a16="http://schemas.microsoft.com/office/drawing/2014/main" id="{4E1AFBF9-E0EE-1444-96D7-BF5156FF0A18}"/>
              </a:ext>
            </a:extLst>
          </p:cNvPr>
          <p:cNvSpPr>
            <a:spLocks noGrp="1"/>
          </p:cNvSpPr>
          <p:nvPr>
            <p:ph type="body" sz="quarter" idx="20" hasCustomPrompt="1"/>
          </p:nvPr>
        </p:nvSpPr>
        <p:spPr>
          <a:xfrm>
            <a:off x="3427199" y="5434097"/>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Cost structure is…</a:t>
            </a:r>
          </a:p>
        </p:txBody>
      </p:sp>
      <p:sp>
        <p:nvSpPr>
          <p:cNvPr id="44" name="Text Placeholder 4">
            <a:extLst>
              <a:ext uri="{FF2B5EF4-FFF2-40B4-BE49-F238E27FC236}">
                <a16:creationId xmlns:a16="http://schemas.microsoft.com/office/drawing/2014/main" id="{BEC40F9C-2BEE-6943-B800-157EAE457A7E}"/>
              </a:ext>
            </a:extLst>
          </p:cNvPr>
          <p:cNvSpPr>
            <a:spLocks noGrp="1"/>
          </p:cNvSpPr>
          <p:nvPr>
            <p:ph type="body" sz="quarter" idx="21" hasCustomPrompt="1"/>
          </p:nvPr>
        </p:nvSpPr>
        <p:spPr>
          <a:xfrm>
            <a:off x="8030058" y="5434097"/>
            <a:ext cx="3424375"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Revenue streams are…</a:t>
            </a:r>
          </a:p>
        </p:txBody>
      </p:sp>
      <p:sp>
        <p:nvSpPr>
          <p:cNvPr id="45" name="Title 2">
            <a:extLst>
              <a:ext uri="{FF2B5EF4-FFF2-40B4-BE49-F238E27FC236}">
                <a16:creationId xmlns:a16="http://schemas.microsoft.com/office/drawing/2014/main" id="{8DE12D4B-D2A5-4322-A9DC-EF2E6D6633D4}"/>
              </a:ext>
            </a:extLst>
          </p:cNvPr>
          <p:cNvSpPr>
            <a:spLocks noGrp="1"/>
          </p:cNvSpPr>
          <p:nvPr>
            <p:ph type="title"/>
          </p:nvPr>
        </p:nvSpPr>
        <p:spPr>
          <a:xfrm>
            <a:off x="584200" y="457200"/>
            <a:ext cx="11025188"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33" name="TextBox 32">
            <a:extLst>
              <a:ext uri="{FF2B5EF4-FFF2-40B4-BE49-F238E27FC236}">
                <a16:creationId xmlns:a16="http://schemas.microsoft.com/office/drawing/2014/main" id="{E0167C7D-2152-4C51-A0DC-8D7746377ECE}"/>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8286242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68">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box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59A7A91-AC3F-4EE6-A597-122248EE874C}"/>
              </a:ext>
            </a:extLst>
          </p:cNvPr>
          <p:cNvSpPr/>
          <p:nvPr userDrawn="1"/>
        </p:nvSpPr>
        <p:spPr bwMode="auto">
          <a:xfrm>
            <a:off x="584200" y="1436688"/>
            <a:ext cx="536733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6239445" y="1436688"/>
            <a:ext cx="536733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C434AD37-6AD2-4837-8F90-CD9CCFF1A202}"/>
              </a:ext>
            </a:extLst>
          </p:cNvPr>
          <p:cNvSpPr>
            <a:spLocks noGrp="1"/>
          </p:cNvSpPr>
          <p:nvPr>
            <p:ph type="body" sz="quarter" idx="16"/>
          </p:nvPr>
        </p:nvSpPr>
        <p:spPr>
          <a:xfrm>
            <a:off x="996951" y="1839288"/>
            <a:ext cx="4541837" cy="369332"/>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27967722-3B31-4F12-8DE5-668735F98202}"/>
              </a:ext>
            </a:extLst>
          </p:cNvPr>
          <p:cNvSpPr>
            <a:spLocks noGrp="1"/>
          </p:cNvSpPr>
          <p:nvPr>
            <p:ph type="body" sz="quarter" idx="17"/>
          </p:nvPr>
        </p:nvSpPr>
        <p:spPr>
          <a:xfrm>
            <a:off x="996951" y="2487409"/>
            <a:ext cx="4541837" cy="3389516"/>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7" name="Text Placeholder 3">
            <a:extLst>
              <a:ext uri="{FF2B5EF4-FFF2-40B4-BE49-F238E27FC236}">
                <a16:creationId xmlns:a16="http://schemas.microsoft.com/office/drawing/2014/main" id="{67B83AF3-55A4-4C11-AAB1-D10336D29BCF}"/>
              </a:ext>
            </a:extLst>
          </p:cNvPr>
          <p:cNvSpPr>
            <a:spLocks noGrp="1"/>
          </p:cNvSpPr>
          <p:nvPr>
            <p:ph type="body" sz="quarter" idx="18"/>
          </p:nvPr>
        </p:nvSpPr>
        <p:spPr>
          <a:xfrm>
            <a:off x="6652196" y="1839288"/>
            <a:ext cx="4541837" cy="369332"/>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FEC7E601-D821-4202-9D77-5ADD3591D36B}"/>
              </a:ext>
            </a:extLst>
          </p:cNvPr>
          <p:cNvSpPr>
            <a:spLocks noGrp="1"/>
          </p:cNvSpPr>
          <p:nvPr>
            <p:ph type="body" sz="quarter" idx="19"/>
          </p:nvPr>
        </p:nvSpPr>
        <p:spPr>
          <a:xfrm>
            <a:off x="6652196" y="2487409"/>
            <a:ext cx="4541837" cy="3389516"/>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9" name="TextBox 8">
            <a:extLst>
              <a:ext uri="{FF2B5EF4-FFF2-40B4-BE49-F238E27FC236}">
                <a16:creationId xmlns:a16="http://schemas.microsoft.com/office/drawing/2014/main" id="{B6917A08-6DD1-4CA7-B342-E57004069B43}"/>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2277644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olumn boxe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3CB69BF-3A64-4E46-8F9F-B042E821429A}"/>
              </a:ext>
            </a:extLst>
          </p:cNvPr>
          <p:cNvSpPr/>
          <p:nvPr userDrawn="1"/>
        </p:nvSpPr>
        <p:spPr bwMode="auto">
          <a:xfrm>
            <a:off x="4356099" y="1436688"/>
            <a:ext cx="348138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59A7A91-AC3F-4EE6-A597-122248EE874C}"/>
              </a:ext>
            </a:extLst>
          </p:cNvPr>
          <p:cNvSpPr/>
          <p:nvPr userDrawn="1"/>
        </p:nvSpPr>
        <p:spPr bwMode="auto">
          <a:xfrm>
            <a:off x="584200" y="1436688"/>
            <a:ext cx="348138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8127999" y="1436688"/>
            <a:ext cx="3478783"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C434AD37-6AD2-4837-8F90-CD9CCFF1A202}"/>
              </a:ext>
            </a:extLst>
          </p:cNvPr>
          <p:cNvSpPr>
            <a:spLocks noGrp="1"/>
          </p:cNvSpPr>
          <p:nvPr>
            <p:ph type="body" sz="quarter" idx="16"/>
          </p:nvPr>
        </p:nvSpPr>
        <p:spPr>
          <a:xfrm>
            <a:off x="999332" y="1839287"/>
            <a:ext cx="2651124" cy="821321"/>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27967722-3B31-4F12-8DE5-668735F98202}"/>
              </a:ext>
            </a:extLst>
          </p:cNvPr>
          <p:cNvSpPr>
            <a:spLocks noGrp="1"/>
          </p:cNvSpPr>
          <p:nvPr>
            <p:ph type="body" sz="quarter" idx="17"/>
          </p:nvPr>
        </p:nvSpPr>
        <p:spPr>
          <a:xfrm>
            <a:off x="999332" y="2895600"/>
            <a:ext cx="2651124" cy="2981325"/>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68BA27B9-85A0-49D0-998E-0E3851D48E82}"/>
              </a:ext>
            </a:extLst>
          </p:cNvPr>
          <p:cNvSpPr>
            <a:spLocks noGrp="1"/>
          </p:cNvSpPr>
          <p:nvPr>
            <p:ph type="body" sz="quarter" idx="18"/>
          </p:nvPr>
        </p:nvSpPr>
        <p:spPr>
          <a:xfrm>
            <a:off x="4771231" y="1839287"/>
            <a:ext cx="2651124" cy="821321"/>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6BCF8FDB-792E-49AF-875A-BC98235BB58E}"/>
              </a:ext>
            </a:extLst>
          </p:cNvPr>
          <p:cNvSpPr>
            <a:spLocks noGrp="1"/>
          </p:cNvSpPr>
          <p:nvPr>
            <p:ph type="body" sz="quarter" idx="19"/>
          </p:nvPr>
        </p:nvSpPr>
        <p:spPr>
          <a:xfrm>
            <a:off x="4771231" y="2895600"/>
            <a:ext cx="2651124" cy="2981325"/>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15" name="Rectangle 14">
            <a:extLst>
              <a:ext uri="{FF2B5EF4-FFF2-40B4-BE49-F238E27FC236}">
                <a16:creationId xmlns:a16="http://schemas.microsoft.com/office/drawing/2014/main" id="{0B1AF903-0040-4D7E-A33F-1E7E5F9262AB}"/>
              </a:ext>
            </a:extLst>
          </p:cNvPr>
          <p:cNvSpPr/>
          <p:nvPr userDrawn="1"/>
        </p:nvSpPr>
        <p:spPr bwMode="auto">
          <a:xfrm>
            <a:off x="8128000" y="1436688"/>
            <a:ext cx="348138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6" name="Text Placeholder 3">
            <a:extLst>
              <a:ext uri="{FF2B5EF4-FFF2-40B4-BE49-F238E27FC236}">
                <a16:creationId xmlns:a16="http://schemas.microsoft.com/office/drawing/2014/main" id="{35775668-B416-43B2-B932-AACA4B9D630B}"/>
              </a:ext>
            </a:extLst>
          </p:cNvPr>
          <p:cNvSpPr>
            <a:spLocks noGrp="1"/>
          </p:cNvSpPr>
          <p:nvPr>
            <p:ph type="body" sz="quarter" idx="20"/>
          </p:nvPr>
        </p:nvSpPr>
        <p:spPr>
          <a:xfrm>
            <a:off x="8543132" y="1839287"/>
            <a:ext cx="2651124" cy="821321"/>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17" name="Text Placeholder 3">
            <a:extLst>
              <a:ext uri="{FF2B5EF4-FFF2-40B4-BE49-F238E27FC236}">
                <a16:creationId xmlns:a16="http://schemas.microsoft.com/office/drawing/2014/main" id="{ACDD7EB9-6C2B-4F86-B3A5-CC5E18774A64}"/>
              </a:ext>
            </a:extLst>
          </p:cNvPr>
          <p:cNvSpPr>
            <a:spLocks noGrp="1"/>
          </p:cNvSpPr>
          <p:nvPr>
            <p:ph type="body" sz="quarter" idx="21"/>
          </p:nvPr>
        </p:nvSpPr>
        <p:spPr>
          <a:xfrm>
            <a:off x="8543132" y="2895600"/>
            <a:ext cx="2651124" cy="2981325"/>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18" name="TextBox 17">
            <a:extLst>
              <a:ext uri="{FF2B5EF4-FFF2-40B4-BE49-F238E27FC236}">
                <a16:creationId xmlns:a16="http://schemas.microsoft.com/office/drawing/2014/main" id="{46683B4F-5C61-4BAD-A8F0-C5EEDA071770}"/>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5090690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3792">
          <p15:clr>
            <a:srgbClr val="5ACBF0"/>
          </p15:clr>
        </p15:guide>
        <p15:guide id="29" orient="horz" pos="1272">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column boxe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EAEEAE6-03FD-423D-92CD-91F21DDB69A6}"/>
              </a:ext>
            </a:extLst>
          </p:cNvPr>
          <p:cNvSpPr/>
          <p:nvPr/>
        </p:nvSpPr>
        <p:spPr bwMode="auto">
          <a:xfrm>
            <a:off x="586653" y="2019300"/>
            <a:ext cx="2595404" cy="3789829"/>
          </a:xfrm>
          <a:prstGeom prst="rect">
            <a:avLst/>
          </a:prstGeom>
          <a:solidFill>
            <a:schemeClr val="bg1"/>
          </a:solidFill>
          <a:ln w="10795" cap="flat" cmpd="sng" algn="ctr">
            <a:noFill/>
            <a:prstDash val="solid"/>
          </a:ln>
          <a:effectLst>
            <a:outerShdw blurRad="254000" dist="50800" dir="2700000" sx="98000" sy="98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081" tIns="1371600" rIns="457081" bIns="182832" numCol="1" spcCol="0" rtlCol="0" fromWordArt="0" anchor="t" anchorCtr="0" forceAA="0" compatLnSpc="1">
            <a:prstTxWarp prst="textNoShape">
              <a:avLst/>
            </a:prstTxWarp>
            <a:noAutofit/>
          </a:bodyPr>
          <a:lstStyle/>
          <a:p>
            <a:pPr marR="0" lvl="0" algn="ctr" defTabSz="932192" rtl="0" eaLnBrk="1" fontAlgn="base" latinLnBrk="0" hangingPunct="1">
              <a:lnSpc>
                <a:spcPct val="100000"/>
              </a:lnSpc>
              <a:spcBef>
                <a:spcPct val="0"/>
              </a:spcBef>
              <a:spcAft>
                <a:spcPts val="1799"/>
              </a:spcAft>
              <a:buClrTx/>
              <a:buSzTx/>
              <a:tabLst/>
              <a:defRPr/>
            </a:pPr>
            <a:endParaRPr kumimoji="0" lang="en-US" sz="1800" b="0" i="0" u="none" strike="noStrike" kern="1200" cap="none" spc="0" normalizeH="0" baseline="0" noProof="0">
              <a:ln>
                <a:noFill/>
              </a:ln>
              <a:solidFill>
                <a:srgbClr val="1A1A1A"/>
              </a:solidFill>
              <a:effectLst/>
              <a:uLnTx/>
              <a:uFillTx/>
              <a:latin typeface="Segoe UI Semibold"/>
              <a:ea typeface="+mn-ea"/>
              <a:cs typeface="Segoe UI" pitchFamily="34" charset="0"/>
            </a:endParaRPr>
          </a:p>
        </p:txBody>
      </p:sp>
      <p:sp>
        <p:nvSpPr>
          <p:cNvPr id="30" name="Rectangle 29">
            <a:extLst>
              <a:ext uri="{FF2B5EF4-FFF2-40B4-BE49-F238E27FC236}">
                <a16:creationId xmlns:a16="http://schemas.microsoft.com/office/drawing/2014/main" id="{0EDA82CA-48FC-4441-B9D2-3A15D2C446EB}"/>
              </a:ext>
            </a:extLst>
          </p:cNvPr>
          <p:cNvSpPr/>
          <p:nvPr/>
        </p:nvSpPr>
        <p:spPr bwMode="auto">
          <a:xfrm>
            <a:off x="3395764" y="2019300"/>
            <a:ext cx="2595404" cy="3789829"/>
          </a:xfrm>
          <a:prstGeom prst="rect">
            <a:avLst/>
          </a:prstGeom>
          <a:solidFill>
            <a:schemeClr val="bg1"/>
          </a:solidFill>
          <a:ln w="10795" cap="flat" cmpd="sng" algn="ctr">
            <a:noFill/>
            <a:prstDash val="solid"/>
          </a:ln>
          <a:effectLst>
            <a:outerShdw blurRad="254000" dist="50800" dir="2700000" sx="98000" sy="98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081" tIns="1371600" rIns="457081" bIns="182832" numCol="1" spcCol="0" rtlCol="0" fromWordArt="0" anchor="t" anchorCtr="0" forceAA="0" compatLnSpc="1">
            <a:prstTxWarp prst="textNoShape">
              <a:avLst/>
            </a:prstTxWarp>
            <a:noAutofit/>
          </a:bodyPr>
          <a:lstStyle/>
          <a:p>
            <a:pPr lvl="0" algn="ctr" defTabSz="932192" fontAlgn="base">
              <a:spcBef>
                <a:spcPct val="0"/>
              </a:spcBef>
              <a:spcAft>
                <a:spcPts val="1799"/>
              </a:spcAft>
              <a:defRPr/>
            </a:pPr>
            <a:endParaRPr lang="en-US" sz="1800">
              <a:solidFill>
                <a:srgbClr val="1A1A1A"/>
              </a:solidFill>
              <a:latin typeface="Segoe UI Semibold"/>
              <a:cs typeface="Segoe UI" pitchFamily="34" charset="0"/>
            </a:endParaRPr>
          </a:p>
        </p:txBody>
      </p:sp>
      <p:sp>
        <p:nvSpPr>
          <p:cNvPr id="36" name="Rectangle 35">
            <a:extLst>
              <a:ext uri="{FF2B5EF4-FFF2-40B4-BE49-F238E27FC236}">
                <a16:creationId xmlns:a16="http://schemas.microsoft.com/office/drawing/2014/main" id="{CF438B4E-A61C-4CD2-8097-B2773B27C599}"/>
              </a:ext>
            </a:extLst>
          </p:cNvPr>
          <p:cNvSpPr/>
          <p:nvPr/>
        </p:nvSpPr>
        <p:spPr bwMode="auto">
          <a:xfrm>
            <a:off x="6204874" y="2019300"/>
            <a:ext cx="2595404" cy="3789829"/>
          </a:xfrm>
          <a:prstGeom prst="rect">
            <a:avLst/>
          </a:prstGeom>
          <a:solidFill>
            <a:schemeClr val="bg1"/>
          </a:solidFill>
          <a:ln w="10795" cap="flat" cmpd="sng" algn="ctr">
            <a:noFill/>
            <a:prstDash val="solid"/>
          </a:ln>
          <a:effectLst>
            <a:outerShdw blurRad="254000" dist="50800" dir="2700000" sx="98000" sy="98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081" tIns="1371600" rIns="457081" bIns="182832" numCol="1" spcCol="0" rtlCol="0" fromWordArt="0" anchor="t" anchorCtr="0" forceAA="0" compatLnSpc="1">
            <a:prstTxWarp prst="textNoShape">
              <a:avLst/>
            </a:prstTxWarp>
            <a:noAutofit/>
          </a:bodyPr>
          <a:lstStyle/>
          <a:p>
            <a:pPr marR="0" lvl="0" algn="ctr" defTabSz="932192" rtl="0" eaLnBrk="1" fontAlgn="base" latinLnBrk="0" hangingPunct="1">
              <a:lnSpc>
                <a:spcPct val="100000"/>
              </a:lnSpc>
              <a:spcBef>
                <a:spcPct val="0"/>
              </a:spcBef>
              <a:spcAft>
                <a:spcPts val="1799"/>
              </a:spcAft>
              <a:buClrTx/>
              <a:buSzTx/>
              <a:tabLst/>
              <a:defRPr/>
            </a:pPr>
            <a:endParaRPr lang="en-US" sz="1800">
              <a:solidFill>
                <a:srgbClr val="1A1A1A"/>
              </a:solidFill>
              <a:latin typeface="Segoe UI Semibold"/>
              <a:cs typeface="Segoe UI" pitchFamily="34" charset="0"/>
            </a:endParaRPr>
          </a:p>
        </p:txBody>
      </p:sp>
      <p:sp>
        <p:nvSpPr>
          <p:cNvPr id="39" name="Rectangle 38">
            <a:extLst>
              <a:ext uri="{FF2B5EF4-FFF2-40B4-BE49-F238E27FC236}">
                <a16:creationId xmlns:a16="http://schemas.microsoft.com/office/drawing/2014/main" id="{B56F53B2-73EB-4791-A906-C44CED560E9A}"/>
              </a:ext>
            </a:extLst>
          </p:cNvPr>
          <p:cNvSpPr/>
          <p:nvPr/>
        </p:nvSpPr>
        <p:spPr bwMode="auto">
          <a:xfrm>
            <a:off x="9013985" y="2019300"/>
            <a:ext cx="2595404" cy="3789829"/>
          </a:xfrm>
          <a:prstGeom prst="rect">
            <a:avLst/>
          </a:prstGeom>
          <a:solidFill>
            <a:schemeClr val="bg1"/>
          </a:solidFill>
          <a:ln w="10795" cap="flat" cmpd="sng" algn="ctr">
            <a:noFill/>
            <a:prstDash val="solid"/>
          </a:ln>
          <a:effectLst>
            <a:outerShdw blurRad="254000" dist="50800" dir="2700000" sx="98000" sy="98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081" tIns="1371600" rIns="457081" bIns="182832" numCol="1" spcCol="0" rtlCol="0" fromWordArt="0" anchor="t" anchorCtr="0" forceAA="0" compatLnSpc="1">
            <a:prstTxWarp prst="textNoShape">
              <a:avLst/>
            </a:prstTxWarp>
            <a:noAutofit/>
          </a:bodyPr>
          <a:lstStyle/>
          <a:p>
            <a:pPr algn="ctr"/>
            <a:endParaRPr lang="en-US" sz="1800">
              <a:solidFill>
                <a:srgbClr val="1A1A1A"/>
              </a:solidFill>
              <a:latin typeface="Segoe UI Semibold"/>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001246"/>
            <a:ext cx="11018520" cy="553998"/>
          </a:xfrm>
        </p:spPr>
        <p:txBody>
          <a:bodyPr anchor="b" anchorCtr="0"/>
          <a:lstStyle/>
          <a:p>
            <a:r>
              <a:rPr lang="en-US"/>
              <a:t>Click to edit Master title style</a:t>
            </a:r>
          </a:p>
        </p:txBody>
      </p:sp>
      <p:sp>
        <p:nvSpPr>
          <p:cNvPr id="17" name="Text Placeholder 3">
            <a:extLst>
              <a:ext uri="{FF2B5EF4-FFF2-40B4-BE49-F238E27FC236}">
                <a16:creationId xmlns:a16="http://schemas.microsoft.com/office/drawing/2014/main" id="{ACDD7EB9-6C2B-4F86-B3A5-CC5E18774A64}"/>
              </a:ext>
            </a:extLst>
          </p:cNvPr>
          <p:cNvSpPr>
            <a:spLocks noGrp="1"/>
          </p:cNvSpPr>
          <p:nvPr>
            <p:ph type="body" sz="quarter" idx="21"/>
          </p:nvPr>
        </p:nvSpPr>
        <p:spPr>
          <a:xfrm>
            <a:off x="974321" y="2362201"/>
            <a:ext cx="1820068" cy="3133724"/>
          </a:xfrm>
        </p:spPr>
        <p:txBody>
          <a:bodyPr anchor="ctr" anchorCtr="0"/>
          <a:lstStyle>
            <a:lvl1pPr marL="0" indent="0" algn="ctr">
              <a:spcBef>
                <a:spcPts val="0"/>
              </a:spcBef>
              <a:buNone/>
              <a:defRPr sz="2000">
                <a:solidFill>
                  <a:schemeClr val="tx1"/>
                </a:solidFill>
                <a:latin typeface="+mn-lt"/>
              </a:defRPr>
            </a:lvl1pPr>
          </a:lstStyle>
          <a:p>
            <a:pPr lvl="0"/>
            <a:r>
              <a:rPr lang="en-US"/>
              <a:t>Click to edit Master text styles</a:t>
            </a:r>
          </a:p>
        </p:txBody>
      </p:sp>
      <p:sp>
        <p:nvSpPr>
          <p:cNvPr id="44" name="Text Placeholder 3">
            <a:extLst>
              <a:ext uri="{FF2B5EF4-FFF2-40B4-BE49-F238E27FC236}">
                <a16:creationId xmlns:a16="http://schemas.microsoft.com/office/drawing/2014/main" id="{57CD1215-35EE-4B6C-9D08-DBA8C92178F0}"/>
              </a:ext>
            </a:extLst>
          </p:cNvPr>
          <p:cNvSpPr>
            <a:spLocks noGrp="1"/>
          </p:cNvSpPr>
          <p:nvPr>
            <p:ph type="body" sz="quarter" idx="22"/>
          </p:nvPr>
        </p:nvSpPr>
        <p:spPr>
          <a:xfrm>
            <a:off x="3783432" y="2362201"/>
            <a:ext cx="1820068" cy="3133724"/>
          </a:xfrm>
        </p:spPr>
        <p:txBody>
          <a:bodyPr anchor="ctr" anchorCtr="0"/>
          <a:lstStyle>
            <a:lvl1pPr marL="0" indent="0" algn="ctr">
              <a:spcBef>
                <a:spcPts val="0"/>
              </a:spcBef>
              <a:buNone/>
              <a:defRPr sz="2000">
                <a:solidFill>
                  <a:schemeClr val="tx1"/>
                </a:solidFill>
                <a:latin typeface="+mn-lt"/>
              </a:defRPr>
            </a:lvl1pPr>
          </a:lstStyle>
          <a:p>
            <a:pPr lvl="0"/>
            <a:r>
              <a:rPr lang="en-US"/>
              <a:t>Click to edit Master text styles</a:t>
            </a:r>
          </a:p>
        </p:txBody>
      </p:sp>
      <p:sp>
        <p:nvSpPr>
          <p:cNvPr id="45" name="Text Placeholder 3">
            <a:extLst>
              <a:ext uri="{FF2B5EF4-FFF2-40B4-BE49-F238E27FC236}">
                <a16:creationId xmlns:a16="http://schemas.microsoft.com/office/drawing/2014/main" id="{3EED6676-2C97-4C05-ABB4-AB456FA400B2}"/>
              </a:ext>
            </a:extLst>
          </p:cNvPr>
          <p:cNvSpPr>
            <a:spLocks noGrp="1"/>
          </p:cNvSpPr>
          <p:nvPr>
            <p:ph type="body" sz="quarter" idx="23"/>
          </p:nvPr>
        </p:nvSpPr>
        <p:spPr>
          <a:xfrm>
            <a:off x="6592542" y="2362201"/>
            <a:ext cx="1820068" cy="3133724"/>
          </a:xfrm>
        </p:spPr>
        <p:txBody>
          <a:bodyPr anchor="ctr" anchorCtr="0"/>
          <a:lstStyle>
            <a:lvl1pPr marL="0" indent="0" algn="ctr">
              <a:spcBef>
                <a:spcPts val="0"/>
              </a:spcBef>
              <a:buNone/>
              <a:defRPr sz="2000">
                <a:solidFill>
                  <a:schemeClr val="tx1"/>
                </a:solidFill>
                <a:latin typeface="+mn-lt"/>
              </a:defRPr>
            </a:lvl1pPr>
          </a:lstStyle>
          <a:p>
            <a:pPr lvl="0"/>
            <a:r>
              <a:rPr lang="en-US"/>
              <a:t>Click to edit Master text styles</a:t>
            </a:r>
          </a:p>
        </p:txBody>
      </p:sp>
      <p:sp>
        <p:nvSpPr>
          <p:cNvPr id="46" name="Text Placeholder 3">
            <a:extLst>
              <a:ext uri="{FF2B5EF4-FFF2-40B4-BE49-F238E27FC236}">
                <a16:creationId xmlns:a16="http://schemas.microsoft.com/office/drawing/2014/main" id="{9114E932-4457-40DE-A435-0CCB78BF596A}"/>
              </a:ext>
            </a:extLst>
          </p:cNvPr>
          <p:cNvSpPr>
            <a:spLocks noGrp="1"/>
          </p:cNvSpPr>
          <p:nvPr>
            <p:ph type="body" sz="quarter" idx="24"/>
          </p:nvPr>
        </p:nvSpPr>
        <p:spPr>
          <a:xfrm>
            <a:off x="9401653" y="2362201"/>
            <a:ext cx="1820068" cy="3133724"/>
          </a:xfrm>
        </p:spPr>
        <p:txBody>
          <a:bodyPr anchor="ctr" anchorCtr="0"/>
          <a:lstStyle>
            <a:lvl1pPr marL="0" indent="0" algn="ctr">
              <a:spcBef>
                <a:spcPts val="0"/>
              </a:spcBef>
              <a:buNone/>
              <a:defRPr sz="200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42988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2">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ttom horizontal box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0" y="1466850"/>
            <a:ext cx="12192000" cy="53911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3">
            <a:extLst>
              <a:ext uri="{FF2B5EF4-FFF2-40B4-BE49-F238E27FC236}">
                <a16:creationId xmlns:a16="http://schemas.microsoft.com/office/drawing/2014/main" id="{67B83AF3-55A4-4C11-AAB1-D10336D29BCF}"/>
              </a:ext>
            </a:extLst>
          </p:cNvPr>
          <p:cNvSpPr>
            <a:spLocks noGrp="1"/>
          </p:cNvSpPr>
          <p:nvPr>
            <p:ph type="body" sz="quarter" idx="18"/>
          </p:nvPr>
        </p:nvSpPr>
        <p:spPr>
          <a:xfrm>
            <a:off x="588263" y="2029788"/>
            <a:ext cx="4541837" cy="369332"/>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FEC7E601-D821-4202-9D77-5ADD3591D36B}"/>
              </a:ext>
            </a:extLst>
          </p:cNvPr>
          <p:cNvSpPr>
            <a:spLocks noGrp="1"/>
          </p:cNvSpPr>
          <p:nvPr>
            <p:ph type="body" sz="quarter" idx="19"/>
          </p:nvPr>
        </p:nvSpPr>
        <p:spPr>
          <a:xfrm>
            <a:off x="588263" y="2677909"/>
            <a:ext cx="4541837" cy="3389516"/>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FECD7D8B-D7A1-4F87-97F0-A89107FBD8C4}"/>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546241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ottom horizontal boxe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7D6ED0-F6A9-4E7A-80C5-6A8B06500FBB}"/>
              </a:ext>
            </a:extLst>
          </p:cNvPr>
          <p:cNvSpPr/>
          <p:nvPr userDrawn="1"/>
        </p:nvSpPr>
        <p:spPr bwMode="auto">
          <a:xfrm>
            <a:off x="0" y="5607050"/>
            <a:ext cx="12192000" cy="1250950"/>
          </a:xfrm>
          <a:prstGeom prst="rect">
            <a:avLst/>
          </a:prstGeom>
          <a:solidFill>
            <a:schemeClr val="bg1">
              <a:lumMod val="95000"/>
            </a:schemeClr>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0" y="1250950"/>
            <a:ext cx="12192000" cy="435610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Text Placeholder 3">
            <a:extLst>
              <a:ext uri="{FF2B5EF4-FFF2-40B4-BE49-F238E27FC236}">
                <a16:creationId xmlns:a16="http://schemas.microsoft.com/office/drawing/2014/main" id="{F8A00A5C-310D-4F48-BA0D-6FD3A3699367}"/>
              </a:ext>
            </a:extLst>
          </p:cNvPr>
          <p:cNvSpPr>
            <a:spLocks noGrp="1"/>
          </p:cNvSpPr>
          <p:nvPr>
            <p:ph type="body" sz="quarter" idx="21"/>
          </p:nvPr>
        </p:nvSpPr>
        <p:spPr>
          <a:xfrm>
            <a:off x="588262" y="5908357"/>
            <a:ext cx="3183638" cy="215444"/>
          </a:xfrm>
        </p:spPr>
        <p:txBody>
          <a:bodyPr anchor="t" anchorCtr="0"/>
          <a:lstStyle>
            <a:lvl1pPr marL="0" indent="0" algn="l">
              <a:spcBef>
                <a:spcPts val="0"/>
              </a:spcBef>
              <a:buNone/>
              <a:defRPr sz="1400">
                <a:solidFill>
                  <a:schemeClr val="tx1"/>
                </a:solidFill>
                <a:latin typeface="+mn-lt"/>
              </a:defRPr>
            </a:lvl1pPr>
          </a:lstStyle>
          <a:p>
            <a:pPr lvl="0"/>
            <a:r>
              <a:rPr lang="en-US"/>
              <a:t>Click to edit Master text styles</a:t>
            </a:r>
          </a:p>
        </p:txBody>
      </p:sp>
      <p:sp>
        <p:nvSpPr>
          <p:cNvPr id="10" name="TextBox 9">
            <a:extLst>
              <a:ext uri="{FF2B5EF4-FFF2-40B4-BE49-F238E27FC236}">
                <a16:creationId xmlns:a16="http://schemas.microsoft.com/office/drawing/2014/main" id="{5BB2E87B-6853-460D-810A-83A45066787B}"/>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3561827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1">
          <p15:clr>
            <a:srgbClr val="5ACBF0"/>
          </p15:clr>
        </p15:guide>
        <p15:guide id="30"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Content &amp; Sq 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338554"/>
          </a:xfrm>
        </p:spPr>
        <p:txBody>
          <a:bodyPr/>
          <a:lstStyle>
            <a:lvl1pPr marL="0" indent="0" algn="l">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3FB9FE04-6DA2-4C78-80EE-FEF751819306}"/>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0044902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Sq 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F1193F2-6F8D-4837-B57B-22EF647BAAE0}"/>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54344775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amp; Sq 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8113"/>
            <a:ext cx="4163125" cy="861774"/>
          </a:xfrm>
        </p:spPr>
        <p:txBody>
          <a:bodyPr anchor="ctr" anchorCtr="0"/>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627687" y="293687"/>
            <a:ext cx="6270626" cy="6270626"/>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E51D4497-B0D1-46D3-9F3C-E7E13401B14B}"/>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72470097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FF976B-3EA0-4CA4-BB4C-F7B216F0B10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458ADB2-7D2F-4005-B112-BE8813709DCC}"/>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814A017-D2B0-4703-87CD-D19576765F65}"/>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3360299-5A07-47E7-9AD9-808C98597DDF}"/>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6" name="Fußzeilenplatzhalter 5">
            <a:extLst>
              <a:ext uri="{FF2B5EF4-FFF2-40B4-BE49-F238E27FC236}">
                <a16:creationId xmlns:a16="http://schemas.microsoft.com/office/drawing/2014/main" id="{22A2A14F-09EF-4716-866D-459E881E1CE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BA89647-64D0-4976-A4CD-751CF73FD698}"/>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1279182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photo coll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6698551" y="292100"/>
            <a:ext cx="5199762" cy="6273800"/>
          </a:xfrm>
          <a:blipFill>
            <a:blip r:embed="rId2"/>
            <a:stretch>
              <a:fillRect l="-10308" r="-10348"/>
            </a:stretch>
          </a:blipFill>
          <a:effectLst>
            <a:outerShdw blurRad="152400" sx="102000" sy="102000" algn="ctr" rotWithShape="0">
              <a:prstClr val="black">
                <a:alpha val="20000"/>
              </a:prstClr>
            </a:outerShdw>
          </a:effectLst>
        </p:spPr>
        <p:txBody>
          <a:bodyPr lIns="1280160" tIns="2103120" rIns="128016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or click or tap icon below to insert</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01883085-A662-4C6A-B5D7-67D30D885BCE}"/>
              </a:ext>
            </a:extLst>
          </p:cNvPr>
          <p:cNvSpPr>
            <a:spLocks noGrp="1"/>
          </p:cNvSpPr>
          <p:nvPr>
            <p:ph type="pic" sz="quarter" idx="12" hasCustomPrompt="1"/>
          </p:nvPr>
        </p:nvSpPr>
        <p:spPr bwMode="gray">
          <a:xfrm>
            <a:off x="5353050" y="1905000"/>
            <a:ext cx="2162176" cy="3048000"/>
          </a:xfrm>
          <a:blipFill>
            <a:blip r:embed="rId2"/>
            <a:stretch>
              <a:fillRect l="-20231" r="-20740"/>
            </a:stretch>
          </a:blipFill>
          <a:effectLst>
            <a:outerShdw blurRad="152400" sx="102000" sy="102000" algn="ctr" rotWithShape="0">
              <a:prstClr val="black">
                <a:alpha val="20000"/>
              </a:prstClr>
            </a:outerShdw>
          </a:effectLst>
        </p:spPr>
        <p:txBody>
          <a:bodyPr lIns="365760" tIns="914400" rIns="36576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7" name="TextBox 6">
            <a:extLst>
              <a:ext uri="{FF2B5EF4-FFF2-40B4-BE49-F238E27FC236}">
                <a16:creationId xmlns:a16="http://schemas.microsoft.com/office/drawing/2014/main" id="{BAD3D568-FD85-4518-912A-97E14C4C45AB}"/>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85576310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ation &amp; Sq photo">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916612" y="582612"/>
            <a:ext cx="5692776" cy="5692776"/>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98113"/>
            <a:ext cx="3364612" cy="861774"/>
          </a:xfrm>
        </p:spPr>
        <p:txBody>
          <a:bodyPr anchor="ctr" anchorCtr="0"/>
          <a:lstStyle>
            <a:lvl1pPr>
              <a:defRPr sz="2800"/>
            </a:lvl1pPr>
          </a:lstStyle>
          <a:p>
            <a:r>
              <a:rPr lang="en-US"/>
              <a:t>Square photo layout with smaller text</a:t>
            </a:r>
          </a:p>
        </p:txBody>
      </p:sp>
      <p:sp>
        <p:nvSpPr>
          <p:cNvPr id="11" name="TextBox 10">
            <a:extLst>
              <a:ext uri="{FF2B5EF4-FFF2-40B4-BE49-F238E27FC236}">
                <a16:creationId xmlns:a16="http://schemas.microsoft.com/office/drawing/2014/main" id="{B6973735-BEB5-42B8-8623-8CC1BCBE42A2}"/>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12" name="Rectangle 11">
            <a:extLst>
              <a:ext uri="{FF2B5EF4-FFF2-40B4-BE49-F238E27FC236}">
                <a16:creationId xmlns:a16="http://schemas.microsoft.com/office/drawing/2014/main" id="{E972A9BA-A283-401E-9981-207F3801B9D3}"/>
              </a:ext>
            </a:extLst>
          </p:cNvPr>
          <p:cNvSpPr/>
          <p:nvPr userDrawn="1"/>
        </p:nvSpPr>
        <p:spPr bwMode="auto">
          <a:xfrm>
            <a:off x="5334000" y="1273969"/>
            <a:ext cx="1793357" cy="4310062"/>
          </a:xfrm>
          <a:prstGeom prst="rect">
            <a:avLst/>
          </a:prstGeom>
          <a:solidFill>
            <a:srgbClr val="FFFFFF"/>
          </a:solidFill>
          <a:ln w="9525" cap="flat" cmpd="sng" algn="ctr">
            <a:noFill/>
            <a:prstDash val="solid"/>
          </a:ln>
          <a:effectLst>
            <a:outerShdw blurRad="190500" dist="38100" dir="10800000" algn="r" rotWithShape="0">
              <a:prstClr val="black">
                <a:alpha val="25000"/>
              </a:prstClr>
            </a:outerShdw>
          </a:effectLst>
        </p:spPr>
        <p:txBody>
          <a:bodyPr rot="0" spcFirstLastPara="0" vertOverflow="overflow" horzOverflow="overflow" vert="horz" wrap="square" lIns="274320" tIns="146304" rIns="365760" bIns="146304" numCol="1" spcCol="0" rtlCol="0" fromWordArt="0" anchor="ctr" anchorCtr="0" forceAA="0" compatLnSpc="1">
            <a:prstTxWarp prst="textNoShape">
              <a:avLst/>
            </a:prstTxWarp>
            <a:noAutofit/>
          </a:bodyPr>
          <a:lstStyle/>
          <a:p>
            <a:pPr marL="60325" marR="0" lvl="0" indent="-60325"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13" name="Text Placeholder 3">
            <a:extLst>
              <a:ext uri="{FF2B5EF4-FFF2-40B4-BE49-F238E27FC236}">
                <a16:creationId xmlns:a16="http://schemas.microsoft.com/office/drawing/2014/main" id="{F34989AF-9EDC-4CC0-8AA0-8890F57B55C6}"/>
              </a:ext>
            </a:extLst>
          </p:cNvPr>
          <p:cNvSpPr>
            <a:spLocks noGrp="1"/>
          </p:cNvSpPr>
          <p:nvPr>
            <p:ph type="body" sz="quarter" idx="21"/>
          </p:nvPr>
        </p:nvSpPr>
        <p:spPr>
          <a:xfrm>
            <a:off x="5584421" y="1714499"/>
            <a:ext cx="1264054" cy="2495551"/>
          </a:xfrm>
        </p:spPr>
        <p:txBody>
          <a:bodyPr anchor="t" anchorCtr="0"/>
          <a:lstStyle>
            <a:lvl1pPr marL="0" indent="0" algn="l">
              <a:spcBef>
                <a:spcPts val="0"/>
              </a:spcBef>
              <a:buNone/>
              <a:defRPr sz="1600">
                <a:solidFill>
                  <a:schemeClr val="accent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73260058-1F84-4062-93EC-CF8EA263ED07}"/>
              </a:ext>
            </a:extLst>
          </p:cNvPr>
          <p:cNvSpPr>
            <a:spLocks noGrp="1"/>
          </p:cNvSpPr>
          <p:nvPr>
            <p:ph type="body" sz="quarter" idx="22"/>
          </p:nvPr>
        </p:nvSpPr>
        <p:spPr>
          <a:xfrm>
            <a:off x="5584421" y="4527708"/>
            <a:ext cx="1264054" cy="738664"/>
          </a:xfrm>
        </p:spPr>
        <p:txBody>
          <a:bodyPr anchor="t" anchorCtr="0"/>
          <a:lstStyle>
            <a:lvl1pPr marL="0" indent="0" algn="l">
              <a:spcBef>
                <a:spcPts val="0"/>
              </a:spcBef>
              <a:buNone/>
              <a:defRPr sz="1600">
                <a:solidFill>
                  <a:schemeClr val="accent1"/>
                </a:solidFill>
                <a:latin typeface="+mn-lt"/>
              </a:defRPr>
            </a:lvl1pPr>
          </a:lstStyle>
          <a:p>
            <a:pPr lvl="0"/>
            <a:r>
              <a:rPr lang="en-US"/>
              <a:t>Click to edit Master text styles</a:t>
            </a:r>
          </a:p>
        </p:txBody>
      </p:sp>
      <p:sp>
        <p:nvSpPr>
          <p:cNvPr id="15" name="TextBox 14">
            <a:extLst>
              <a:ext uri="{FF2B5EF4-FFF2-40B4-BE49-F238E27FC236}">
                <a16:creationId xmlns:a16="http://schemas.microsoft.com/office/drawing/2014/main" id="{289AF701-C88F-44A3-8F2B-8E935811D086}"/>
              </a:ext>
            </a:extLst>
          </p:cNvPr>
          <p:cNvSpPr txBox="1"/>
          <p:nvPr userDrawn="1"/>
        </p:nvSpPr>
        <p:spPr>
          <a:xfrm>
            <a:off x="5488425" y="1396840"/>
            <a:ext cx="174728" cy="553998"/>
          </a:xfrm>
          <a:prstGeom prst="rect">
            <a:avLst/>
          </a:prstGeom>
          <a:noFill/>
        </p:spPr>
        <p:txBody>
          <a:bodyPr wrap="none" lIns="0" tIns="0" rIns="0" bIns="0" rtlCol="0">
            <a:spAutoFit/>
          </a:bodyPr>
          <a:lstStyle/>
          <a:p>
            <a:pPr algn="l"/>
            <a:r>
              <a:rPr lang="en-US" sz="3600">
                <a:solidFill>
                  <a:schemeClr val="accent1"/>
                </a:solidFill>
              </a:rPr>
              <a:t>“</a:t>
            </a:r>
          </a:p>
        </p:txBody>
      </p:sp>
      <p:sp>
        <p:nvSpPr>
          <p:cNvPr id="16" name="TextBox 15">
            <a:extLst>
              <a:ext uri="{FF2B5EF4-FFF2-40B4-BE49-F238E27FC236}">
                <a16:creationId xmlns:a16="http://schemas.microsoft.com/office/drawing/2014/main" id="{DFC6303F-A980-4D42-982C-AE1532163146}"/>
              </a:ext>
            </a:extLst>
          </p:cNvPr>
          <p:cNvSpPr txBox="1"/>
          <p:nvPr userDrawn="1"/>
        </p:nvSpPr>
        <p:spPr>
          <a:xfrm>
            <a:off x="6764670" y="4001730"/>
            <a:ext cx="174728" cy="553998"/>
          </a:xfrm>
          <a:prstGeom prst="rect">
            <a:avLst/>
          </a:prstGeom>
          <a:noFill/>
        </p:spPr>
        <p:txBody>
          <a:bodyPr wrap="none" lIns="0" tIns="0" rIns="0" bIns="0" rtlCol="0">
            <a:spAutoFit/>
          </a:bodyPr>
          <a:lstStyle/>
          <a:p>
            <a:pPr algn="l"/>
            <a:r>
              <a:rPr lang="en-US" sz="3600">
                <a:solidFill>
                  <a:schemeClr val="accent1"/>
                </a:solidFill>
              </a:rPr>
              <a:t>”</a:t>
            </a:r>
          </a:p>
        </p:txBody>
      </p:sp>
    </p:spTree>
    <p:extLst>
      <p:ext uri="{BB962C8B-B14F-4D97-AF65-F5344CB8AC3E}">
        <p14:creationId xmlns:p14="http://schemas.microsoft.com/office/powerpoint/2010/main" val="12101943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photo with boxed content">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6858000"/>
          </a:xfrm>
          <a:blipFill>
            <a:blip r:embed="rId2"/>
            <a:stretch>
              <a:fillRect/>
            </a:stretch>
          </a:blipFill>
          <a:effectLst/>
        </p:spPr>
        <p:txBody>
          <a:bodyPr vert="horz" wrap="square" lIns="1645920" tIns="2651760" rIns="45720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a:t>
            </a:r>
            <a:br>
              <a:rPr lang="en-US"/>
            </a:br>
            <a:r>
              <a:rPr lang="en-US"/>
              <a:t>your photo here </a:t>
            </a:r>
            <a:br>
              <a:rPr lang="en-US"/>
            </a:br>
            <a:r>
              <a:rPr lang="en-US"/>
              <a:t>or click</a:t>
            </a:r>
            <a:br>
              <a:rPr lang="en-US"/>
            </a:br>
            <a:r>
              <a:rPr lang="en-US"/>
              <a:t>or tap icon</a:t>
            </a:r>
            <a:br>
              <a:rPr lang="en-US"/>
            </a:br>
            <a:r>
              <a:rPr lang="en-US"/>
              <a:t>below </a:t>
            </a:r>
            <a:br>
              <a:rPr lang="en-US"/>
            </a:br>
            <a:r>
              <a:rPr lang="en-US"/>
              <a:t>to insert</a:t>
            </a:r>
          </a:p>
        </p:txBody>
      </p:sp>
      <p:sp>
        <p:nvSpPr>
          <p:cNvPr id="8" name="Rectangle 7">
            <a:extLst>
              <a:ext uri="{FF2B5EF4-FFF2-40B4-BE49-F238E27FC236}">
                <a16:creationId xmlns:a16="http://schemas.microsoft.com/office/drawing/2014/main" id="{4FCBD380-45A1-4F9B-90A9-23506DE084E4}"/>
              </a:ext>
            </a:extLst>
          </p:cNvPr>
          <p:cNvSpPr/>
          <p:nvPr userDrawn="1"/>
        </p:nvSpPr>
        <p:spPr bwMode="auto">
          <a:xfrm>
            <a:off x="584200" y="868680"/>
            <a:ext cx="5120640" cy="5120640"/>
          </a:xfrm>
          <a:prstGeom prst="rect">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 name="Text Placeholder 3">
            <a:extLst>
              <a:ext uri="{FF2B5EF4-FFF2-40B4-BE49-F238E27FC236}">
                <a16:creationId xmlns:a16="http://schemas.microsoft.com/office/drawing/2014/main" id="{D7A80F8C-915C-46C0-91D3-DCE93A080D3D}"/>
              </a:ext>
            </a:extLst>
          </p:cNvPr>
          <p:cNvSpPr>
            <a:spLocks noGrp="1"/>
          </p:cNvSpPr>
          <p:nvPr>
            <p:ph type="body" sz="quarter" idx="16"/>
          </p:nvPr>
        </p:nvSpPr>
        <p:spPr>
          <a:xfrm>
            <a:off x="996952" y="1267018"/>
            <a:ext cx="4175124" cy="1107996"/>
          </a:xfrm>
        </p:spPr>
        <p:txBody>
          <a:bodyPr/>
          <a:lstStyle>
            <a:lvl1pPr marL="0" indent="0" algn="l">
              <a:spcBef>
                <a:spcPts val="0"/>
              </a:spcBef>
              <a:buNone/>
              <a:defRPr sz="3600">
                <a:solidFill>
                  <a:schemeClr val="tx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B11CA0A6-642E-4E90-9C03-D8414E2BA4D3}"/>
              </a:ext>
            </a:extLst>
          </p:cNvPr>
          <p:cNvSpPr>
            <a:spLocks noGrp="1"/>
          </p:cNvSpPr>
          <p:nvPr>
            <p:ph type="body" sz="quarter" idx="17"/>
          </p:nvPr>
        </p:nvSpPr>
        <p:spPr>
          <a:xfrm>
            <a:off x="996952" y="2666999"/>
            <a:ext cx="4175124" cy="2923983"/>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10" name="TextBox 9">
            <a:extLst>
              <a:ext uri="{FF2B5EF4-FFF2-40B4-BE49-F238E27FC236}">
                <a16:creationId xmlns:a16="http://schemas.microsoft.com/office/drawing/2014/main" id="{80115257-E287-46D1-BB4C-AA8B13D88752}"/>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681096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par>
                                <p:cTn id="7" presetID="6" presetClass="emph" presetSubtype="0" accel="100000" autoRev="1" fill="hold" grpId="0" nodeType="withEffect">
                                  <p:stCondLst>
                                    <p:cond delay="0"/>
                                  </p:stCondLst>
                                  <p:childTnLst>
                                    <p:animScale>
                                      <p:cBhvr>
                                        <p:cTn id="8" dur="500" fill="hold"/>
                                        <p:tgtEl>
                                          <p:spTgt spid="8"/>
                                        </p:tgtEl>
                                      </p:cBhvr>
                                      <p:by x="0" y="0"/>
                                    </p:animScale>
                                  </p:childTnLst>
                                </p:cTn>
                              </p:par>
                              <p:par>
                                <p:cTn id="9" presetID="42" presetClass="path" presetSubtype="0" decel="100000" fill="hold" grpId="2" nodeType="withEffect">
                                  <p:stCondLst>
                                    <p:cond delay="500"/>
                                  </p:stCondLst>
                                  <p:childTnLst>
                                    <p:animMotion origin="layout" path="M -2.70833E-6 0 L -0.21002 0.37338 " pathEditMode="relative" rAng="0" ptsTypes="AA">
                                      <p:cBhvr>
                                        <p:cTn id="10" dur="500" spd="-100000" fill="hold"/>
                                        <p:tgtEl>
                                          <p:spTgt spid="8"/>
                                        </p:tgtEl>
                                        <p:attrNameLst>
                                          <p:attrName>ppt_x</p:attrName>
                                          <p:attrName>ppt_y</p:attrName>
                                        </p:attrNameLst>
                                      </p:cBhvr>
                                      <p:rCtr x="-10508" y="186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Lst>
  </p:timing>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ttom horizontal photo &amp;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a:effectLst>
            <a:outerShdw blurRad="152400" sx="102000" sy="102000" algn="ctr" rotWithShape="0">
              <a:prstClr val="black">
                <a:alpha val="20000"/>
              </a:prstClr>
            </a:outerShdw>
          </a:effectLst>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DA2E0E2F-AF7B-4B32-ADD9-C64065CAB8C5}"/>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03528009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op horizontal photo &amp;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a:effectLst>
            <a:outerShdw blurRad="152400" sx="102000" sy="102000" algn="ctr" rotWithShape="0">
              <a:prstClr val="black">
                <a:alpha val="20000"/>
              </a:prstClr>
            </a:outerShdw>
          </a:effectLst>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0829C3B1-5FD6-43C8-A4A9-A447146C50A6}"/>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63498920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photo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a:effectLst>
            <a:outerShdw blurRad="152400" sx="102000" sy="102000" algn="ctr" rotWithShape="0">
              <a:prstClr val="black">
                <a:alpha val="20000"/>
              </a:prstClr>
            </a:outerShdw>
          </a:effectLst>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a:effectLst>
            <a:outerShdw blurRad="152400" sx="102000" sy="102000" algn="ctr" rotWithShape="0">
              <a:prstClr val="black">
                <a:alpha val="20000"/>
              </a:prstClr>
            </a:outerShdw>
          </a:effectLst>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7" name="TextBox 6">
            <a:extLst>
              <a:ext uri="{FF2B5EF4-FFF2-40B4-BE49-F238E27FC236}">
                <a16:creationId xmlns:a16="http://schemas.microsoft.com/office/drawing/2014/main" id="{8378E22D-46BB-4CDE-A2D2-C7EEFF01B67A}"/>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52908512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lumn photo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a:effectLst>
            <a:outerShdw blurRad="152400" sx="102000" sy="102000" algn="ctr" rotWithShape="0">
              <a:prstClr val="black">
                <a:alpha val="20000"/>
              </a:prstClr>
            </a:outerShdw>
          </a:effectLst>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a:effectLst>
            <a:outerShdw blurRad="152400" sx="102000" sy="102000" algn="ctr" rotWithShape="0">
              <a:prstClr val="black">
                <a:alpha val="20000"/>
              </a:prstClr>
            </a:outerShdw>
          </a:effectLst>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a:effectLst>
            <a:outerShdw blurRad="152400" sx="102000" sy="102000" algn="ctr" rotWithShape="0">
              <a:prstClr val="black">
                <a:alpha val="20000"/>
              </a:prstClr>
            </a:outerShdw>
          </a:effectLst>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62F75F5A-9513-419B-A43A-C84D8DB0EE09}"/>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79576883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column photo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C1F433AF-BBB7-4B77-BA84-F53F071A622A}"/>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86595016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x photo content">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AA898FA5-4139-4CD9-975B-D14D3DA92592}"/>
              </a:ext>
            </a:extLst>
          </p:cNvPr>
          <p:cNvSpPr>
            <a:spLocks noGrp="1"/>
          </p:cNvSpPr>
          <p:nvPr>
            <p:ph type="body" sz="quarter" idx="16"/>
          </p:nvPr>
        </p:nvSpPr>
        <p:spPr>
          <a:xfrm>
            <a:off x="584198" y="3297907"/>
            <a:ext cx="3469069" cy="246221"/>
          </a:xfrm>
        </p:spPr>
        <p:txBody>
          <a:bodyPr/>
          <a:lstStyle>
            <a:lvl1pPr marL="0" indent="0" algn="l">
              <a:spcBef>
                <a:spcPts val="0"/>
              </a:spcBef>
              <a:buNone/>
              <a:defRPr sz="1600"/>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C71135C8-C715-4906-B9D0-920B6505AAC0}"/>
              </a:ext>
            </a:extLst>
          </p:cNvPr>
          <p:cNvSpPr>
            <a:spLocks noGrp="1"/>
          </p:cNvSpPr>
          <p:nvPr>
            <p:ph type="pic" sz="quarter" idx="13" hasCustomPrompt="1"/>
          </p:nvPr>
        </p:nvSpPr>
        <p:spPr bwMode="gray">
          <a:xfrm>
            <a:off x="588262" y="1177437"/>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6" name="Title 7">
            <a:extLst>
              <a:ext uri="{FF2B5EF4-FFF2-40B4-BE49-F238E27FC236}">
                <a16:creationId xmlns:a16="http://schemas.microsoft.com/office/drawing/2014/main" id="{1068B44D-FDE0-4AAB-9472-EBE40B99A18B}"/>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7" name="Text Placeholder 3">
            <a:extLst>
              <a:ext uri="{FF2B5EF4-FFF2-40B4-BE49-F238E27FC236}">
                <a16:creationId xmlns:a16="http://schemas.microsoft.com/office/drawing/2014/main" id="{AA173FD7-9C0C-401C-977F-E3600A1009CF}"/>
              </a:ext>
            </a:extLst>
          </p:cNvPr>
          <p:cNvSpPr>
            <a:spLocks noGrp="1"/>
          </p:cNvSpPr>
          <p:nvPr>
            <p:ph type="body" sz="quarter" idx="17"/>
          </p:nvPr>
        </p:nvSpPr>
        <p:spPr>
          <a:xfrm>
            <a:off x="4358386" y="3297907"/>
            <a:ext cx="3469069" cy="246221"/>
          </a:xfrm>
        </p:spPr>
        <p:txBody>
          <a:bodyPr/>
          <a:lstStyle>
            <a:lvl1pPr marL="0" indent="0" algn="l">
              <a:spcBef>
                <a:spcPts val="0"/>
              </a:spcBef>
              <a:buNone/>
              <a:defRPr sz="1600"/>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782D12B8-D39B-4BF3-8687-A1BE9D489877}"/>
              </a:ext>
            </a:extLst>
          </p:cNvPr>
          <p:cNvSpPr>
            <a:spLocks noGrp="1"/>
          </p:cNvSpPr>
          <p:nvPr>
            <p:ph type="pic" sz="quarter" idx="18" hasCustomPrompt="1"/>
          </p:nvPr>
        </p:nvSpPr>
        <p:spPr bwMode="gray">
          <a:xfrm>
            <a:off x="4362450" y="1177437"/>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9" name="Text Placeholder 3">
            <a:extLst>
              <a:ext uri="{FF2B5EF4-FFF2-40B4-BE49-F238E27FC236}">
                <a16:creationId xmlns:a16="http://schemas.microsoft.com/office/drawing/2014/main" id="{5136DE26-84AC-47E6-8C58-BABB89061091}"/>
              </a:ext>
            </a:extLst>
          </p:cNvPr>
          <p:cNvSpPr>
            <a:spLocks noGrp="1"/>
          </p:cNvSpPr>
          <p:nvPr>
            <p:ph type="body" sz="quarter" idx="19"/>
          </p:nvPr>
        </p:nvSpPr>
        <p:spPr>
          <a:xfrm>
            <a:off x="8128510" y="3297907"/>
            <a:ext cx="3469069" cy="246221"/>
          </a:xfrm>
        </p:spPr>
        <p:txBody>
          <a:bodyPr/>
          <a:lstStyle>
            <a:lvl1pPr marL="0" indent="0" algn="l">
              <a:spcBef>
                <a:spcPts val="0"/>
              </a:spcBef>
              <a:buNone/>
              <a:defRPr sz="1600"/>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7B88FB03-AFEE-43C0-B307-386FD4191CEA}"/>
              </a:ext>
            </a:extLst>
          </p:cNvPr>
          <p:cNvSpPr>
            <a:spLocks noGrp="1"/>
          </p:cNvSpPr>
          <p:nvPr>
            <p:ph type="pic" sz="quarter" idx="20" hasCustomPrompt="1"/>
          </p:nvPr>
        </p:nvSpPr>
        <p:spPr bwMode="gray">
          <a:xfrm>
            <a:off x="8132574" y="1177437"/>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A6910918-77C3-4CB0-B84F-86F28F5496E1}"/>
              </a:ext>
            </a:extLst>
          </p:cNvPr>
          <p:cNvSpPr>
            <a:spLocks noGrp="1"/>
          </p:cNvSpPr>
          <p:nvPr>
            <p:ph type="body" sz="quarter" idx="21"/>
          </p:nvPr>
        </p:nvSpPr>
        <p:spPr>
          <a:xfrm>
            <a:off x="584198" y="6018372"/>
            <a:ext cx="3469069" cy="246221"/>
          </a:xfrm>
        </p:spPr>
        <p:txBody>
          <a:bodyPr/>
          <a:lstStyle>
            <a:lvl1pPr marL="0" indent="0" algn="l">
              <a:spcBef>
                <a:spcPts val="0"/>
              </a:spcBef>
              <a:buNone/>
              <a:defRPr sz="1600"/>
            </a:lvl1pPr>
          </a:lstStyle>
          <a:p>
            <a:pPr lvl="0"/>
            <a:r>
              <a:rPr lang="en-US"/>
              <a:t>Click to edit Master text styles</a:t>
            </a:r>
          </a:p>
        </p:txBody>
      </p:sp>
      <p:sp>
        <p:nvSpPr>
          <p:cNvPr id="22" name="Picture Placeholder" descr="This photo is a 'placeholder' only. Drag or drop your photo here, or click and tap the center to insert a photo.">
            <a:extLst>
              <a:ext uri="{FF2B5EF4-FFF2-40B4-BE49-F238E27FC236}">
                <a16:creationId xmlns:a16="http://schemas.microsoft.com/office/drawing/2014/main" id="{1D689E5C-AD5E-4A91-87A6-E55AA726DDE6}"/>
              </a:ext>
            </a:extLst>
          </p:cNvPr>
          <p:cNvSpPr>
            <a:spLocks noGrp="1"/>
          </p:cNvSpPr>
          <p:nvPr>
            <p:ph type="pic" sz="quarter" idx="22" hasCustomPrompt="1"/>
          </p:nvPr>
        </p:nvSpPr>
        <p:spPr bwMode="gray">
          <a:xfrm>
            <a:off x="588262" y="3897902"/>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3" name="Text Placeholder 3">
            <a:extLst>
              <a:ext uri="{FF2B5EF4-FFF2-40B4-BE49-F238E27FC236}">
                <a16:creationId xmlns:a16="http://schemas.microsoft.com/office/drawing/2014/main" id="{633DBE78-A931-4D22-8064-1F41CEC37F96}"/>
              </a:ext>
            </a:extLst>
          </p:cNvPr>
          <p:cNvSpPr>
            <a:spLocks noGrp="1"/>
          </p:cNvSpPr>
          <p:nvPr>
            <p:ph type="body" sz="quarter" idx="23"/>
          </p:nvPr>
        </p:nvSpPr>
        <p:spPr>
          <a:xfrm>
            <a:off x="4358386" y="6018372"/>
            <a:ext cx="3469069" cy="246221"/>
          </a:xfrm>
        </p:spPr>
        <p:txBody>
          <a:bodyPr/>
          <a:lstStyle>
            <a:lvl1pPr marL="0" indent="0" algn="l">
              <a:spcBef>
                <a:spcPts val="0"/>
              </a:spcBef>
              <a:buNone/>
              <a:defRPr sz="1600"/>
            </a:lvl1pPr>
          </a:lstStyle>
          <a:p>
            <a:pPr lvl="0"/>
            <a:r>
              <a:rPr lang="en-US"/>
              <a:t>Click to edit Master text styles</a:t>
            </a:r>
          </a:p>
        </p:txBody>
      </p:sp>
      <p:sp>
        <p:nvSpPr>
          <p:cNvPr id="24" name="Picture Placeholder" descr="This photo is a 'placeholder' only. Drag or drop your photo here, or click and tap the center to insert a photo.">
            <a:extLst>
              <a:ext uri="{FF2B5EF4-FFF2-40B4-BE49-F238E27FC236}">
                <a16:creationId xmlns:a16="http://schemas.microsoft.com/office/drawing/2014/main" id="{EFD0E6C4-D2B8-43AC-82C6-9274C0DEF90B}"/>
              </a:ext>
            </a:extLst>
          </p:cNvPr>
          <p:cNvSpPr>
            <a:spLocks noGrp="1"/>
          </p:cNvSpPr>
          <p:nvPr>
            <p:ph type="pic" sz="quarter" idx="24" hasCustomPrompt="1"/>
          </p:nvPr>
        </p:nvSpPr>
        <p:spPr bwMode="gray">
          <a:xfrm>
            <a:off x="4362450" y="3897902"/>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5" name="Text Placeholder 3">
            <a:extLst>
              <a:ext uri="{FF2B5EF4-FFF2-40B4-BE49-F238E27FC236}">
                <a16:creationId xmlns:a16="http://schemas.microsoft.com/office/drawing/2014/main" id="{4BB6EBFA-9280-4898-8136-05F02689B792}"/>
              </a:ext>
            </a:extLst>
          </p:cNvPr>
          <p:cNvSpPr>
            <a:spLocks noGrp="1"/>
          </p:cNvSpPr>
          <p:nvPr>
            <p:ph type="body" sz="quarter" idx="25"/>
          </p:nvPr>
        </p:nvSpPr>
        <p:spPr>
          <a:xfrm>
            <a:off x="8128510" y="6018372"/>
            <a:ext cx="3469069" cy="246221"/>
          </a:xfrm>
        </p:spPr>
        <p:txBody>
          <a:bodyPr/>
          <a:lstStyle>
            <a:lvl1pPr marL="0" indent="0" algn="l">
              <a:spcBef>
                <a:spcPts val="0"/>
              </a:spcBef>
              <a:buNone/>
              <a:defRPr sz="1600"/>
            </a:lvl1pPr>
          </a:lstStyle>
          <a:p>
            <a:pPr lvl="0"/>
            <a:r>
              <a:rPr lang="en-US"/>
              <a:t>Click to edit Master text styles</a:t>
            </a:r>
          </a:p>
        </p:txBody>
      </p:sp>
      <p:sp>
        <p:nvSpPr>
          <p:cNvPr id="26" name="Picture Placeholder" descr="This photo is a 'placeholder' only. Drag or drop your photo here, or click and tap the center to insert a photo.">
            <a:extLst>
              <a:ext uri="{FF2B5EF4-FFF2-40B4-BE49-F238E27FC236}">
                <a16:creationId xmlns:a16="http://schemas.microsoft.com/office/drawing/2014/main" id="{CA962D04-57E2-4BB5-8BA7-38F1F8D7CEEB}"/>
              </a:ext>
            </a:extLst>
          </p:cNvPr>
          <p:cNvSpPr>
            <a:spLocks noGrp="1"/>
          </p:cNvSpPr>
          <p:nvPr>
            <p:ph type="pic" sz="quarter" idx="26" hasCustomPrompt="1"/>
          </p:nvPr>
        </p:nvSpPr>
        <p:spPr bwMode="gray">
          <a:xfrm>
            <a:off x="8132574" y="3897902"/>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7" name="TextBox 26">
            <a:extLst>
              <a:ext uri="{FF2B5EF4-FFF2-40B4-BE49-F238E27FC236}">
                <a16:creationId xmlns:a16="http://schemas.microsoft.com/office/drawing/2014/main" id="{69D13E91-C0D3-4150-9C42-87C58EAA500A}"/>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73239690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2448">
          <p15:clr>
            <a:srgbClr val="5ACBF0"/>
          </p15:clr>
        </p15:guide>
        <p15:guide id="9" pos="5123">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1436688"/>
            <a:ext cx="3494088" cy="4832350"/>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
        <p:nvSpPr>
          <p:cNvPr id="5" name="TextBox 4">
            <a:extLst>
              <a:ext uri="{FF2B5EF4-FFF2-40B4-BE49-F238E27FC236}">
                <a16:creationId xmlns:a16="http://schemas.microsoft.com/office/drawing/2014/main" id="{FCE0B57E-CAD9-49D5-AAF1-B38127453930}"/>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264522465"/>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4DC27-C739-47C0-B75E-1E44D01FE71E}"/>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DC9A3E9C-59BF-4F16-8940-588A303E6E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565752D-75A5-4099-8161-C7AC923F2B6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4BEC2F5D-174A-407D-A3F9-8CD7C597AE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F0315BD1-6819-4D98-94CD-DB63DC3715D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3D3A707-F0F6-4BCE-8ABB-9768BB2FF670}"/>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8" name="Fußzeilenplatzhalter 7">
            <a:extLst>
              <a:ext uri="{FF2B5EF4-FFF2-40B4-BE49-F238E27FC236}">
                <a16:creationId xmlns:a16="http://schemas.microsoft.com/office/drawing/2014/main" id="{D8393A68-8618-4363-8AED-A2491E076929}"/>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BBE85A9-2CFD-425B-AEF4-EE0FB1EF4D41}"/>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28059772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Dark blue) -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accent1"/>
          </a:solidFill>
          <a:ln>
            <a:noFill/>
            <a:headEnd type="none" w="med" len="med"/>
            <a:tailEnd type="none" w="med" len="med"/>
          </a:ln>
          <a:effectLst>
            <a:outerShdw blurRad="1524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5932548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White) -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382336-8312-4A74-994C-BBC0184437B0}"/>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5" name="TextBox 4">
            <a:extLst>
              <a:ext uri="{FF2B5EF4-FFF2-40B4-BE49-F238E27FC236}">
                <a16:creationId xmlns:a16="http://schemas.microsoft.com/office/drawing/2014/main" id="{4D72C4E2-E278-41FD-9A00-225598112ECE}"/>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72531953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Gray) - Cont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lumMod val="95000"/>
            </a:schemeClr>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7" name="TextBox 6">
            <a:extLst>
              <a:ext uri="{FF2B5EF4-FFF2-40B4-BE49-F238E27FC236}">
                <a16:creationId xmlns:a16="http://schemas.microsoft.com/office/drawing/2014/main" id="{7CA9D495-7BC4-40A1-95FA-588C524EBFC4}"/>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8598364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ay title - 5 icon l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lumMod val="95000"/>
            </a:schemeClr>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B81CDEAF-6103-42B3-894B-1F3C4BAB4333}"/>
              </a:ext>
              <a:ext uri="{C183D7F6-B498-43B3-948B-1728B52AA6E4}">
                <adec:decorative xmlns:adec="http://schemas.microsoft.com/office/drawing/2017/decorative" val="1"/>
              </a:ext>
            </a:extLst>
          </p:cNvPr>
          <p:cNvSpPr/>
          <p:nvPr userDrawn="1"/>
        </p:nvSpPr>
        <p:spPr bwMode="blackWhite">
          <a:xfrm>
            <a:off x="4356100" y="0"/>
            <a:ext cx="7835900" cy="685800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6787620" y="976233"/>
            <a:ext cx="4793154" cy="276999"/>
          </a:xfrm>
        </p:spPr>
        <p:txBody>
          <a:bodyPr anchor="ctr" anchorCtr="0"/>
          <a:lstStyle>
            <a:lvl1pPr marL="0" indent="0">
              <a:spcBef>
                <a:spcPts val="0"/>
              </a:spcBef>
              <a:spcAft>
                <a:spcPts val="600"/>
              </a:spcAft>
              <a:buNone/>
              <a:defRPr sz="1800"/>
            </a:lvl1pPr>
            <a:lvl2pPr marL="228600" indent="0">
              <a:buNone/>
              <a:defRPr/>
            </a:lvl2pPr>
          </a:lstStyle>
          <a:p>
            <a:pPr lvl="0"/>
            <a:r>
              <a:rPr lang="en-US"/>
              <a:t>Click to edit Master text styles</a:t>
            </a:r>
          </a:p>
        </p:txBody>
      </p:sp>
      <p:sp>
        <p:nvSpPr>
          <p:cNvPr id="7" name="TextBox 6">
            <a:extLst>
              <a:ext uri="{FF2B5EF4-FFF2-40B4-BE49-F238E27FC236}">
                <a16:creationId xmlns:a16="http://schemas.microsoft.com/office/drawing/2014/main" id="{7CA9D495-7BC4-40A1-95FA-588C524EBFC4}"/>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15" name="Oval 14">
            <a:extLst>
              <a:ext uri="{FF2B5EF4-FFF2-40B4-BE49-F238E27FC236}">
                <a16:creationId xmlns:a16="http://schemas.microsoft.com/office/drawing/2014/main" id="{E1E87194-7FE3-4BAD-AF4D-49F1823EEAE9}"/>
              </a:ext>
            </a:extLst>
          </p:cNvPr>
          <p:cNvSpPr/>
          <p:nvPr/>
        </p:nvSpPr>
        <p:spPr bwMode="auto">
          <a:xfrm>
            <a:off x="5732794" y="1890565"/>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6" name="Oval 35">
            <a:extLst>
              <a:ext uri="{FF2B5EF4-FFF2-40B4-BE49-F238E27FC236}">
                <a16:creationId xmlns:a16="http://schemas.microsoft.com/office/drawing/2014/main" id="{8E506F3B-DC3F-4486-8433-C96948E00CEB}"/>
              </a:ext>
            </a:extLst>
          </p:cNvPr>
          <p:cNvSpPr/>
          <p:nvPr/>
        </p:nvSpPr>
        <p:spPr bwMode="auto">
          <a:xfrm>
            <a:off x="5732794" y="744753"/>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4" name="Oval 53">
            <a:extLst>
              <a:ext uri="{FF2B5EF4-FFF2-40B4-BE49-F238E27FC236}">
                <a16:creationId xmlns:a16="http://schemas.microsoft.com/office/drawing/2014/main" id="{CB7FB382-FACF-4EEB-98C3-7D53959B9B70}"/>
              </a:ext>
            </a:extLst>
          </p:cNvPr>
          <p:cNvSpPr/>
          <p:nvPr/>
        </p:nvSpPr>
        <p:spPr bwMode="auto">
          <a:xfrm>
            <a:off x="5732794" y="5328001"/>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2" name="Oval 61">
            <a:extLst>
              <a:ext uri="{FF2B5EF4-FFF2-40B4-BE49-F238E27FC236}">
                <a16:creationId xmlns:a16="http://schemas.microsoft.com/office/drawing/2014/main" id="{E182269C-F1FE-41FB-902F-B3AFDF88CC04}"/>
              </a:ext>
            </a:extLst>
          </p:cNvPr>
          <p:cNvSpPr/>
          <p:nvPr/>
        </p:nvSpPr>
        <p:spPr bwMode="auto">
          <a:xfrm>
            <a:off x="5732794" y="4182189"/>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3" name="Oval 72">
            <a:extLst>
              <a:ext uri="{FF2B5EF4-FFF2-40B4-BE49-F238E27FC236}">
                <a16:creationId xmlns:a16="http://schemas.microsoft.com/office/drawing/2014/main" id="{BC8FF0B1-90D3-451E-9309-F122FBDFD489}"/>
              </a:ext>
            </a:extLst>
          </p:cNvPr>
          <p:cNvSpPr/>
          <p:nvPr/>
        </p:nvSpPr>
        <p:spPr bwMode="auto">
          <a:xfrm>
            <a:off x="5732794" y="3036377"/>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8" name="Text Placeholder 6">
            <a:extLst>
              <a:ext uri="{FF2B5EF4-FFF2-40B4-BE49-F238E27FC236}">
                <a16:creationId xmlns:a16="http://schemas.microsoft.com/office/drawing/2014/main" id="{6AF9F175-6681-4A65-94F5-276BA5C80906}"/>
              </a:ext>
            </a:extLst>
          </p:cNvPr>
          <p:cNvSpPr>
            <a:spLocks noGrp="1"/>
          </p:cNvSpPr>
          <p:nvPr userDrawn="1">
            <p:ph type="body" sz="quarter" idx="11"/>
          </p:nvPr>
        </p:nvSpPr>
        <p:spPr>
          <a:xfrm>
            <a:off x="6787620" y="2122045"/>
            <a:ext cx="4793154" cy="276999"/>
          </a:xfrm>
        </p:spPr>
        <p:txBody>
          <a:bodyPr anchor="ctr" anchorCtr="0"/>
          <a:lstStyle>
            <a:lvl1pPr marL="0" indent="0">
              <a:spcBef>
                <a:spcPts val="0"/>
              </a:spcBef>
              <a:spcAft>
                <a:spcPts val="600"/>
              </a:spcAft>
              <a:buNone/>
              <a:defRPr sz="1800"/>
            </a:lvl1pPr>
            <a:lvl2pPr marL="228600" indent="0">
              <a:buNone/>
              <a:defRPr/>
            </a:lvl2pPr>
          </a:lstStyle>
          <a:p>
            <a:pPr lvl="0"/>
            <a:r>
              <a:rPr lang="en-US"/>
              <a:t>Click to edit Master text styles</a:t>
            </a:r>
          </a:p>
        </p:txBody>
      </p:sp>
      <p:sp>
        <p:nvSpPr>
          <p:cNvPr id="79" name="Text Placeholder 6">
            <a:extLst>
              <a:ext uri="{FF2B5EF4-FFF2-40B4-BE49-F238E27FC236}">
                <a16:creationId xmlns:a16="http://schemas.microsoft.com/office/drawing/2014/main" id="{3047C228-171C-477B-B53B-53662E6F44A6}"/>
              </a:ext>
            </a:extLst>
          </p:cNvPr>
          <p:cNvSpPr>
            <a:spLocks noGrp="1"/>
          </p:cNvSpPr>
          <p:nvPr userDrawn="1">
            <p:ph type="body" sz="quarter" idx="12"/>
          </p:nvPr>
        </p:nvSpPr>
        <p:spPr>
          <a:xfrm>
            <a:off x="6787620" y="3267857"/>
            <a:ext cx="4793154" cy="276999"/>
          </a:xfrm>
        </p:spPr>
        <p:txBody>
          <a:bodyPr anchor="ctr" anchorCtr="0"/>
          <a:lstStyle>
            <a:lvl1pPr marL="0" indent="0">
              <a:spcBef>
                <a:spcPts val="0"/>
              </a:spcBef>
              <a:spcAft>
                <a:spcPts val="600"/>
              </a:spcAft>
              <a:buNone/>
              <a:defRPr sz="1800"/>
            </a:lvl1pPr>
            <a:lvl2pPr marL="228600" indent="0">
              <a:buNone/>
              <a:defRPr/>
            </a:lvl2pPr>
          </a:lstStyle>
          <a:p>
            <a:pPr lvl="0"/>
            <a:r>
              <a:rPr lang="en-US"/>
              <a:t>Click to edit Master text styles</a:t>
            </a:r>
          </a:p>
        </p:txBody>
      </p:sp>
      <p:sp>
        <p:nvSpPr>
          <p:cNvPr id="80" name="Text Placeholder 6">
            <a:extLst>
              <a:ext uri="{FF2B5EF4-FFF2-40B4-BE49-F238E27FC236}">
                <a16:creationId xmlns:a16="http://schemas.microsoft.com/office/drawing/2014/main" id="{91CEF908-EE06-4776-AF85-E846F4B428C1}"/>
              </a:ext>
            </a:extLst>
          </p:cNvPr>
          <p:cNvSpPr>
            <a:spLocks noGrp="1"/>
          </p:cNvSpPr>
          <p:nvPr userDrawn="1">
            <p:ph type="body" sz="quarter" idx="13"/>
          </p:nvPr>
        </p:nvSpPr>
        <p:spPr>
          <a:xfrm>
            <a:off x="6787620" y="4413669"/>
            <a:ext cx="4793154" cy="276999"/>
          </a:xfrm>
        </p:spPr>
        <p:txBody>
          <a:bodyPr anchor="ctr" anchorCtr="0"/>
          <a:lstStyle>
            <a:lvl1pPr marL="0" indent="0">
              <a:spcBef>
                <a:spcPts val="0"/>
              </a:spcBef>
              <a:spcAft>
                <a:spcPts val="600"/>
              </a:spcAft>
              <a:buNone/>
              <a:defRPr sz="1800"/>
            </a:lvl1pPr>
            <a:lvl2pPr marL="228600" indent="0">
              <a:buNone/>
              <a:defRPr/>
            </a:lvl2pPr>
          </a:lstStyle>
          <a:p>
            <a:pPr lvl="0"/>
            <a:r>
              <a:rPr lang="en-US"/>
              <a:t>Click to edit Master text styles</a:t>
            </a:r>
          </a:p>
        </p:txBody>
      </p:sp>
      <p:sp>
        <p:nvSpPr>
          <p:cNvPr id="81" name="Text Placeholder 6">
            <a:extLst>
              <a:ext uri="{FF2B5EF4-FFF2-40B4-BE49-F238E27FC236}">
                <a16:creationId xmlns:a16="http://schemas.microsoft.com/office/drawing/2014/main" id="{56E4B84A-F200-4DD0-A35C-6DD97A8B8A05}"/>
              </a:ext>
            </a:extLst>
          </p:cNvPr>
          <p:cNvSpPr>
            <a:spLocks noGrp="1"/>
          </p:cNvSpPr>
          <p:nvPr userDrawn="1">
            <p:ph type="body" sz="quarter" idx="14"/>
          </p:nvPr>
        </p:nvSpPr>
        <p:spPr>
          <a:xfrm>
            <a:off x="6787620" y="5559481"/>
            <a:ext cx="4793154" cy="276999"/>
          </a:xfrm>
        </p:spPr>
        <p:txBody>
          <a:bodyPr anchor="ctr" anchorCtr="0"/>
          <a:lstStyle>
            <a:lvl1pPr marL="0" indent="0">
              <a:spcBef>
                <a:spcPts val="0"/>
              </a:spcBef>
              <a:spcAft>
                <a:spcPts val="600"/>
              </a:spcAft>
              <a:buNone/>
              <a:defRPr sz="1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74187513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737715-EFA0-4044-B14B-C86ADE3789F4}"/>
              </a:ext>
              <a:ext uri="{C183D7F6-B498-43B3-948B-1728B52AA6E4}">
                <adec:decorative xmlns:adec="http://schemas.microsoft.com/office/drawing/2017/decorative" val="1"/>
              </a:ext>
            </a:extLst>
          </p:cNvPr>
          <p:cNvSpPr/>
          <p:nvPr userDrawn="1"/>
        </p:nvSpPr>
        <p:spPr bwMode="blackWhite">
          <a:xfrm>
            <a:off x="0" y="0"/>
            <a:ext cx="6096000" cy="6858000"/>
          </a:xfrm>
          <a:prstGeom prst="rect">
            <a:avLst/>
          </a:prstGeom>
          <a:solidFill>
            <a:schemeClr val="bg1">
              <a:lumMod val="95000"/>
            </a:schemeClr>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F6BF09AD-256C-4936-AE70-97DE6263A6AB}"/>
              </a:ext>
              <a:ext uri="{C183D7F6-B498-43B3-948B-1728B52AA6E4}">
                <adec:decorative xmlns:adec="http://schemas.microsoft.com/office/drawing/2017/decorative" val="1"/>
              </a:ext>
            </a:extLst>
          </p:cNvPr>
          <p:cNvSpPr/>
          <p:nvPr userDrawn="1"/>
        </p:nvSpPr>
        <p:spPr bwMode="blackWhite">
          <a:xfrm>
            <a:off x="6096000" y="0"/>
            <a:ext cx="6096000" cy="685800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0" name="Title 2">
            <a:extLst>
              <a:ext uri="{FF2B5EF4-FFF2-40B4-BE49-F238E27FC236}">
                <a16:creationId xmlns:a16="http://schemas.microsoft.com/office/drawing/2014/main" id="{869A0AB1-6BB3-426F-95C2-2312D294D230}"/>
              </a:ext>
            </a:extLst>
          </p:cNvPr>
          <p:cNvSpPr>
            <a:spLocks noGrp="1"/>
          </p:cNvSpPr>
          <p:nvPr>
            <p:ph type="title"/>
          </p:nvPr>
        </p:nvSpPr>
        <p:spPr>
          <a:xfrm>
            <a:off x="588264" y="3244334"/>
            <a:ext cx="4593336" cy="369332"/>
          </a:xfrm>
        </p:spPr>
        <p:txBody>
          <a:bodyPr anchor="ctr" anchorCtr="0"/>
          <a:lstStyle>
            <a:lvl1pPr>
              <a:defRPr sz="2400"/>
            </a:lvl1pPr>
          </a:lstStyle>
          <a:p>
            <a:r>
              <a:rPr lang="en-US"/>
              <a:t>Click to edit Master title style</a:t>
            </a:r>
          </a:p>
        </p:txBody>
      </p:sp>
      <p:sp>
        <p:nvSpPr>
          <p:cNvPr id="12" name="Title 2">
            <a:extLst>
              <a:ext uri="{FF2B5EF4-FFF2-40B4-BE49-F238E27FC236}">
                <a16:creationId xmlns:a16="http://schemas.microsoft.com/office/drawing/2014/main" id="{DCF6396D-67B6-4D04-9611-73F20A4963F7}"/>
              </a:ext>
            </a:extLst>
          </p:cNvPr>
          <p:cNvSpPr txBox="1">
            <a:spLocks/>
          </p:cNvSpPr>
          <p:nvPr userDrawn="1"/>
        </p:nvSpPr>
        <p:spPr>
          <a:xfrm>
            <a:off x="6684264" y="3244334"/>
            <a:ext cx="4593336" cy="369332"/>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r>
              <a:rPr lang="en-US" sz="2400"/>
              <a:t>Click to edit Master title style</a:t>
            </a:r>
          </a:p>
        </p:txBody>
      </p:sp>
      <p:sp>
        <p:nvSpPr>
          <p:cNvPr id="14" name="TextBox 13">
            <a:extLst>
              <a:ext uri="{FF2B5EF4-FFF2-40B4-BE49-F238E27FC236}">
                <a16:creationId xmlns:a16="http://schemas.microsoft.com/office/drawing/2014/main" id="{F691E081-F473-4023-A819-598B37820B08}"/>
              </a:ext>
            </a:extLst>
          </p:cNvPr>
          <p:cNvSpPr txBox="1"/>
          <p:nvPr userDrawn="1"/>
        </p:nvSpPr>
        <p:spPr>
          <a:xfrm>
            <a:off x="588264"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20479097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Right side boxe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10B715-8602-489B-BF0F-5C5C889DA65E}"/>
              </a:ext>
              <a:ext uri="{C183D7F6-B498-43B3-948B-1728B52AA6E4}">
                <adec:decorative xmlns:adec="http://schemas.microsoft.com/office/drawing/2017/decorative" val="1"/>
              </a:ext>
            </a:extLst>
          </p:cNvPr>
          <p:cNvSpPr/>
          <p:nvPr userDrawn="1"/>
        </p:nvSpPr>
        <p:spPr bwMode="blackWhite">
          <a:xfrm>
            <a:off x="4356100" y="0"/>
            <a:ext cx="7835900" cy="685800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875002"/>
            <a:ext cx="3058160" cy="1107996"/>
          </a:xfrm>
        </p:spPr>
        <p:txBody>
          <a:bodyPr anchor="ctr" anchorCtr="0"/>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200650" y="585788"/>
            <a:ext cx="6406642" cy="5683248"/>
          </a:xfrm>
        </p:spPr>
        <p:txBody>
          <a:bodyPr anchor="ctr" anchorCtr="0">
            <a:normAutofit/>
          </a:bodyPr>
          <a:lstStyle>
            <a:lvl1pPr marL="274320" indent="-274320">
              <a:spcAft>
                <a:spcPts val="1200"/>
              </a:spcAft>
              <a:buClr>
                <a:schemeClr val="tx1">
                  <a:lumMod val="50000"/>
                  <a:lumOff val="50000"/>
                </a:schemeClr>
              </a:buClr>
              <a:buSzPct val="100000"/>
              <a:buFont typeface="Arial" panose="020B0604020202020204" pitchFamily="34" charset="0"/>
              <a:buChar char="•"/>
              <a:defRPr sz="2400"/>
            </a:lvl1pPr>
            <a:lvl2pPr marL="228600" indent="0">
              <a:buNone/>
              <a:defRPr/>
            </a:lvl2pPr>
          </a:lstStyle>
          <a:p>
            <a:pPr lvl="0"/>
            <a:r>
              <a:rPr lang="en-US"/>
              <a:t>Click to edit Master text styles</a:t>
            </a:r>
          </a:p>
        </p:txBody>
      </p:sp>
      <p:sp>
        <p:nvSpPr>
          <p:cNvPr id="8" name="TextBox 7">
            <a:extLst>
              <a:ext uri="{FF2B5EF4-FFF2-40B4-BE49-F238E27FC236}">
                <a16:creationId xmlns:a16="http://schemas.microsoft.com/office/drawing/2014/main" id="{0BE058B9-ABA0-4FF5-808D-DD05C531B05D}"/>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945197636"/>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mp; 2 rows boxe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EEA41C-CC7A-46B6-8999-333369687C40}"/>
              </a:ext>
              <a:ext uri="{C183D7F6-B498-43B3-948B-1728B52AA6E4}">
                <adec:decorative xmlns:adec="http://schemas.microsoft.com/office/drawing/2017/decorative" val="1"/>
              </a:ext>
            </a:extLst>
          </p:cNvPr>
          <p:cNvSpPr/>
          <p:nvPr userDrawn="1"/>
        </p:nvSpPr>
        <p:spPr bwMode="blackWhite">
          <a:xfrm>
            <a:off x="4939791" y="600593"/>
            <a:ext cx="6958522" cy="275804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875002"/>
            <a:ext cx="3468956" cy="1107996"/>
          </a:xfrm>
        </p:spPr>
        <p:txBody>
          <a:bodyPr anchor="ctr" anchorCtr="0"/>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449996" y="1004888"/>
            <a:ext cx="5951429" cy="1949450"/>
          </a:xfrm>
        </p:spPr>
        <p:txBody>
          <a:bodyPr anchor="ctr" anchorCtr="0">
            <a:normAutofit/>
          </a:bodyPr>
          <a:lstStyle>
            <a:lvl1pPr marL="0" indent="0">
              <a:spcAft>
                <a:spcPts val="1200"/>
              </a:spcAft>
              <a:buNone/>
              <a:defRPr sz="2400"/>
            </a:lvl1pPr>
            <a:lvl2pPr marL="228600" indent="0">
              <a:buNone/>
              <a:defRPr/>
            </a:lvl2pPr>
          </a:lstStyle>
          <a:p>
            <a:pPr lvl="0"/>
            <a:r>
              <a:rPr lang="en-US"/>
              <a:t>Click to edit Master text styles</a:t>
            </a:r>
          </a:p>
        </p:txBody>
      </p:sp>
      <p:sp>
        <p:nvSpPr>
          <p:cNvPr id="6" name="Rectangle 5">
            <a:extLst>
              <a:ext uri="{FF2B5EF4-FFF2-40B4-BE49-F238E27FC236}">
                <a16:creationId xmlns:a16="http://schemas.microsoft.com/office/drawing/2014/main" id="{33522EF1-5068-4025-B51A-18B6E0279C4B}"/>
              </a:ext>
              <a:ext uri="{C183D7F6-B498-43B3-948B-1728B52AA6E4}">
                <adec:decorative xmlns:adec="http://schemas.microsoft.com/office/drawing/2017/decorative" val="1"/>
              </a:ext>
            </a:extLst>
          </p:cNvPr>
          <p:cNvSpPr/>
          <p:nvPr userDrawn="1"/>
        </p:nvSpPr>
        <p:spPr bwMode="blackWhite">
          <a:xfrm>
            <a:off x="4939791" y="3509963"/>
            <a:ext cx="6958522" cy="275804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6">
            <a:extLst>
              <a:ext uri="{FF2B5EF4-FFF2-40B4-BE49-F238E27FC236}">
                <a16:creationId xmlns:a16="http://schemas.microsoft.com/office/drawing/2014/main" id="{807D3AB2-2906-44B4-9ABE-DBBCA25522D8}"/>
              </a:ext>
            </a:extLst>
          </p:cNvPr>
          <p:cNvSpPr>
            <a:spLocks noGrp="1"/>
          </p:cNvSpPr>
          <p:nvPr>
            <p:ph type="body" sz="quarter" idx="11"/>
          </p:nvPr>
        </p:nvSpPr>
        <p:spPr>
          <a:xfrm>
            <a:off x="5449996" y="3914258"/>
            <a:ext cx="5951429" cy="1949450"/>
          </a:xfrm>
        </p:spPr>
        <p:txBody>
          <a:bodyPr anchor="ctr" anchorCtr="0">
            <a:normAutofit/>
          </a:bodyPr>
          <a:lstStyle>
            <a:lvl1pPr marL="0" indent="0">
              <a:spcAft>
                <a:spcPts val="1200"/>
              </a:spcAft>
              <a:buNone/>
              <a:defRPr sz="2400"/>
            </a:lvl1pPr>
            <a:lvl2pPr marL="228600" indent="0">
              <a:buNone/>
              <a:defRPr/>
            </a:lvl2pPr>
          </a:lstStyle>
          <a:p>
            <a:pPr lvl="0"/>
            <a:r>
              <a:rPr lang="en-US"/>
              <a:t>Click to edit Master text styles</a:t>
            </a:r>
          </a:p>
        </p:txBody>
      </p:sp>
      <p:sp>
        <p:nvSpPr>
          <p:cNvPr id="9" name="TextBox 8">
            <a:extLst>
              <a:ext uri="{FF2B5EF4-FFF2-40B4-BE49-F238E27FC236}">
                <a16:creationId xmlns:a16="http://schemas.microsoft.com/office/drawing/2014/main" id="{A2528D81-E4AD-44AE-96DE-26DEA27A13A1}"/>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183916747"/>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mp; 3 rows boxe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EEA41C-CC7A-46B6-8999-333369687C40}"/>
              </a:ext>
              <a:ext uri="{C183D7F6-B498-43B3-948B-1728B52AA6E4}">
                <adec:decorative xmlns:adec="http://schemas.microsoft.com/office/drawing/2017/decorative" val="1"/>
              </a:ext>
            </a:extLst>
          </p:cNvPr>
          <p:cNvSpPr/>
          <p:nvPr userDrawn="1"/>
        </p:nvSpPr>
        <p:spPr bwMode="blackWhite">
          <a:xfrm>
            <a:off x="4939791" y="602302"/>
            <a:ext cx="6958522" cy="178093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875002"/>
            <a:ext cx="3468956" cy="1107996"/>
          </a:xfrm>
        </p:spPr>
        <p:txBody>
          <a:bodyPr anchor="ctr" anchorCtr="0"/>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449996" y="863365"/>
            <a:ext cx="5951429" cy="1258804"/>
          </a:xfrm>
        </p:spPr>
        <p:txBody>
          <a:bodyPr anchor="ctr" anchorCtr="0">
            <a:normAutofit/>
          </a:bodyPr>
          <a:lstStyle>
            <a:lvl1pPr marL="0" indent="0">
              <a:spcAft>
                <a:spcPts val="1200"/>
              </a:spcAft>
              <a:buNone/>
              <a:defRPr sz="2400"/>
            </a:lvl1pPr>
            <a:lvl2pPr marL="228600" indent="0">
              <a:buNone/>
              <a:defRPr/>
            </a:lvl2pPr>
          </a:lstStyle>
          <a:p>
            <a:pPr lvl="0"/>
            <a:r>
              <a:rPr lang="en-US"/>
              <a:t>Click to edit Master text styles</a:t>
            </a:r>
          </a:p>
        </p:txBody>
      </p:sp>
      <p:sp>
        <p:nvSpPr>
          <p:cNvPr id="9" name="Rectangle 8">
            <a:extLst>
              <a:ext uri="{FF2B5EF4-FFF2-40B4-BE49-F238E27FC236}">
                <a16:creationId xmlns:a16="http://schemas.microsoft.com/office/drawing/2014/main" id="{471C3553-A928-46D1-868F-E134C4E83DBD}"/>
              </a:ext>
              <a:ext uri="{C183D7F6-B498-43B3-948B-1728B52AA6E4}">
                <adec:decorative xmlns:adec="http://schemas.microsoft.com/office/drawing/2017/decorative" val="1"/>
              </a:ext>
            </a:extLst>
          </p:cNvPr>
          <p:cNvSpPr/>
          <p:nvPr userDrawn="1"/>
        </p:nvSpPr>
        <p:spPr bwMode="blackWhite">
          <a:xfrm>
            <a:off x="4939791" y="2549173"/>
            <a:ext cx="6958522" cy="178093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0" name="Text Placeholder 6">
            <a:extLst>
              <a:ext uri="{FF2B5EF4-FFF2-40B4-BE49-F238E27FC236}">
                <a16:creationId xmlns:a16="http://schemas.microsoft.com/office/drawing/2014/main" id="{852D2F65-C88D-405F-ABEC-8689E7BB2437}"/>
              </a:ext>
            </a:extLst>
          </p:cNvPr>
          <p:cNvSpPr>
            <a:spLocks noGrp="1"/>
          </p:cNvSpPr>
          <p:nvPr>
            <p:ph type="body" sz="quarter" idx="11"/>
          </p:nvPr>
        </p:nvSpPr>
        <p:spPr>
          <a:xfrm>
            <a:off x="5449996" y="2810236"/>
            <a:ext cx="5951429" cy="1258804"/>
          </a:xfrm>
        </p:spPr>
        <p:txBody>
          <a:bodyPr anchor="ctr" anchorCtr="0">
            <a:normAutofit/>
          </a:bodyPr>
          <a:lstStyle>
            <a:lvl1pPr marL="0" indent="0">
              <a:spcAft>
                <a:spcPts val="1200"/>
              </a:spcAft>
              <a:buNone/>
              <a:defRPr sz="2400"/>
            </a:lvl1pPr>
            <a:lvl2pPr marL="228600" indent="0">
              <a:buNone/>
              <a:defRPr/>
            </a:lvl2pPr>
          </a:lstStyle>
          <a:p>
            <a:pPr lvl="0"/>
            <a:r>
              <a:rPr lang="en-US"/>
              <a:t>Click to edit Master text styles</a:t>
            </a:r>
          </a:p>
        </p:txBody>
      </p:sp>
      <p:sp>
        <p:nvSpPr>
          <p:cNvPr id="11" name="Rectangle 10">
            <a:extLst>
              <a:ext uri="{FF2B5EF4-FFF2-40B4-BE49-F238E27FC236}">
                <a16:creationId xmlns:a16="http://schemas.microsoft.com/office/drawing/2014/main" id="{2C010FFB-83C1-48D2-9778-17BAC921E5B8}"/>
              </a:ext>
              <a:ext uri="{C183D7F6-B498-43B3-948B-1728B52AA6E4}">
                <adec:decorative xmlns:adec="http://schemas.microsoft.com/office/drawing/2017/decorative" val="1"/>
              </a:ext>
            </a:extLst>
          </p:cNvPr>
          <p:cNvSpPr/>
          <p:nvPr userDrawn="1"/>
        </p:nvSpPr>
        <p:spPr bwMode="blackWhite">
          <a:xfrm>
            <a:off x="4939791" y="4496045"/>
            <a:ext cx="6958522" cy="178093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2" name="Text Placeholder 6">
            <a:extLst>
              <a:ext uri="{FF2B5EF4-FFF2-40B4-BE49-F238E27FC236}">
                <a16:creationId xmlns:a16="http://schemas.microsoft.com/office/drawing/2014/main" id="{988995F0-A216-42F0-AC8A-54CDEB9C61EB}"/>
              </a:ext>
            </a:extLst>
          </p:cNvPr>
          <p:cNvSpPr>
            <a:spLocks noGrp="1"/>
          </p:cNvSpPr>
          <p:nvPr>
            <p:ph type="body" sz="quarter" idx="12"/>
          </p:nvPr>
        </p:nvSpPr>
        <p:spPr>
          <a:xfrm>
            <a:off x="5449996" y="4757108"/>
            <a:ext cx="5951429" cy="1258804"/>
          </a:xfrm>
        </p:spPr>
        <p:txBody>
          <a:bodyPr anchor="ctr" anchorCtr="0">
            <a:normAutofit/>
          </a:bodyPr>
          <a:lstStyle>
            <a:lvl1pPr marL="0" indent="0">
              <a:spcAft>
                <a:spcPts val="1200"/>
              </a:spcAft>
              <a:buNone/>
              <a:defRPr sz="24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545445274"/>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mp; 4 rows boxe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EEA41C-CC7A-46B6-8999-333369687C40}"/>
              </a:ext>
              <a:ext uri="{C183D7F6-B498-43B3-948B-1728B52AA6E4}">
                <adec:decorative xmlns:adec="http://schemas.microsoft.com/office/drawing/2017/decorative" val="1"/>
              </a:ext>
            </a:extLst>
          </p:cNvPr>
          <p:cNvSpPr/>
          <p:nvPr userDrawn="1"/>
        </p:nvSpPr>
        <p:spPr bwMode="blackWhite">
          <a:xfrm>
            <a:off x="4939791" y="585788"/>
            <a:ext cx="6958522" cy="1258804"/>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875002"/>
            <a:ext cx="3468956" cy="1107996"/>
          </a:xfrm>
        </p:spPr>
        <p:txBody>
          <a:bodyPr anchor="ctr" anchorCtr="0"/>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449996" y="858755"/>
            <a:ext cx="5951429" cy="712870"/>
          </a:xfrm>
        </p:spPr>
        <p:txBody>
          <a:bodyPr anchor="ctr" anchorCtr="0">
            <a:normAutofit/>
          </a:bodyPr>
          <a:lstStyle>
            <a:lvl1pPr marL="0" indent="0">
              <a:spcAft>
                <a:spcPts val="1200"/>
              </a:spcAft>
              <a:buNone/>
              <a:defRPr sz="2200"/>
            </a:lvl1pPr>
            <a:lvl2pPr marL="228600" indent="0">
              <a:buNone/>
              <a:defRPr/>
            </a:lvl2pPr>
          </a:lstStyle>
          <a:p>
            <a:pPr lvl="0"/>
            <a:r>
              <a:rPr lang="en-US"/>
              <a:t>Click to edit Master text styles</a:t>
            </a:r>
          </a:p>
        </p:txBody>
      </p:sp>
      <p:sp>
        <p:nvSpPr>
          <p:cNvPr id="9" name="Rectangle 8">
            <a:extLst>
              <a:ext uri="{FF2B5EF4-FFF2-40B4-BE49-F238E27FC236}">
                <a16:creationId xmlns:a16="http://schemas.microsoft.com/office/drawing/2014/main" id="{471C3553-A928-46D1-868F-E134C4E83DBD}"/>
              </a:ext>
              <a:ext uri="{C183D7F6-B498-43B3-948B-1728B52AA6E4}">
                <adec:decorative xmlns:adec="http://schemas.microsoft.com/office/drawing/2017/decorative" val="1"/>
              </a:ext>
            </a:extLst>
          </p:cNvPr>
          <p:cNvSpPr/>
          <p:nvPr userDrawn="1"/>
        </p:nvSpPr>
        <p:spPr bwMode="blackWhite">
          <a:xfrm>
            <a:off x="4939791" y="2061661"/>
            <a:ext cx="6958522" cy="1258804"/>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0" name="Text Placeholder 6">
            <a:extLst>
              <a:ext uri="{FF2B5EF4-FFF2-40B4-BE49-F238E27FC236}">
                <a16:creationId xmlns:a16="http://schemas.microsoft.com/office/drawing/2014/main" id="{852D2F65-C88D-405F-ABEC-8689E7BB2437}"/>
              </a:ext>
            </a:extLst>
          </p:cNvPr>
          <p:cNvSpPr>
            <a:spLocks noGrp="1"/>
          </p:cNvSpPr>
          <p:nvPr>
            <p:ph type="body" sz="quarter" idx="11"/>
          </p:nvPr>
        </p:nvSpPr>
        <p:spPr>
          <a:xfrm>
            <a:off x="5449996" y="2334628"/>
            <a:ext cx="5951429" cy="712870"/>
          </a:xfrm>
        </p:spPr>
        <p:txBody>
          <a:bodyPr anchor="ctr" anchorCtr="0">
            <a:normAutofit/>
          </a:bodyPr>
          <a:lstStyle>
            <a:lvl1pPr marL="0" indent="0">
              <a:spcAft>
                <a:spcPts val="1200"/>
              </a:spcAft>
              <a:buNone/>
              <a:defRPr sz="2200"/>
            </a:lvl1pPr>
            <a:lvl2pPr marL="228600" indent="0">
              <a:buNone/>
              <a:defRPr/>
            </a:lvl2pPr>
          </a:lstStyle>
          <a:p>
            <a:pPr lvl="0"/>
            <a:r>
              <a:rPr lang="en-US"/>
              <a:t>Click to edit Master text styles</a:t>
            </a:r>
          </a:p>
        </p:txBody>
      </p:sp>
      <p:sp>
        <p:nvSpPr>
          <p:cNvPr id="11" name="Rectangle 10">
            <a:extLst>
              <a:ext uri="{FF2B5EF4-FFF2-40B4-BE49-F238E27FC236}">
                <a16:creationId xmlns:a16="http://schemas.microsoft.com/office/drawing/2014/main" id="{2C010FFB-83C1-48D2-9778-17BAC921E5B8}"/>
              </a:ext>
              <a:ext uri="{C183D7F6-B498-43B3-948B-1728B52AA6E4}">
                <adec:decorative xmlns:adec="http://schemas.microsoft.com/office/drawing/2017/decorative" val="1"/>
              </a:ext>
            </a:extLst>
          </p:cNvPr>
          <p:cNvSpPr/>
          <p:nvPr userDrawn="1"/>
        </p:nvSpPr>
        <p:spPr bwMode="blackWhite">
          <a:xfrm>
            <a:off x="4939791" y="5013408"/>
            <a:ext cx="6958522" cy="1258804"/>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2" name="Text Placeholder 6">
            <a:extLst>
              <a:ext uri="{FF2B5EF4-FFF2-40B4-BE49-F238E27FC236}">
                <a16:creationId xmlns:a16="http://schemas.microsoft.com/office/drawing/2014/main" id="{988995F0-A216-42F0-AC8A-54CDEB9C61EB}"/>
              </a:ext>
            </a:extLst>
          </p:cNvPr>
          <p:cNvSpPr>
            <a:spLocks noGrp="1"/>
          </p:cNvSpPr>
          <p:nvPr>
            <p:ph type="body" sz="quarter" idx="12"/>
          </p:nvPr>
        </p:nvSpPr>
        <p:spPr>
          <a:xfrm>
            <a:off x="5449996" y="5286375"/>
            <a:ext cx="5951429" cy="712870"/>
          </a:xfrm>
        </p:spPr>
        <p:txBody>
          <a:bodyPr anchor="ctr" anchorCtr="0">
            <a:normAutofit/>
          </a:bodyPr>
          <a:lstStyle>
            <a:lvl1pPr marL="0" indent="0">
              <a:spcAft>
                <a:spcPts val="1200"/>
              </a:spcAft>
              <a:buNone/>
              <a:defRPr sz="2200"/>
            </a:lvl1pPr>
            <a:lvl2pPr marL="228600" indent="0">
              <a:buNone/>
              <a:defRPr/>
            </a:lvl2pPr>
          </a:lstStyle>
          <a:p>
            <a:pPr lvl="0"/>
            <a:r>
              <a:rPr lang="en-US"/>
              <a:t>Click to edit Master text styles</a:t>
            </a:r>
          </a:p>
        </p:txBody>
      </p:sp>
      <p:sp>
        <p:nvSpPr>
          <p:cNvPr id="13" name="Rectangle 12">
            <a:extLst>
              <a:ext uri="{FF2B5EF4-FFF2-40B4-BE49-F238E27FC236}">
                <a16:creationId xmlns:a16="http://schemas.microsoft.com/office/drawing/2014/main" id="{23A96E80-2AAC-44BF-8183-F8BAD1A04DA7}"/>
              </a:ext>
              <a:ext uri="{C183D7F6-B498-43B3-948B-1728B52AA6E4}">
                <adec:decorative xmlns:adec="http://schemas.microsoft.com/office/drawing/2017/decorative" val="1"/>
              </a:ext>
            </a:extLst>
          </p:cNvPr>
          <p:cNvSpPr/>
          <p:nvPr userDrawn="1"/>
        </p:nvSpPr>
        <p:spPr bwMode="blackWhite">
          <a:xfrm>
            <a:off x="4939791" y="3537534"/>
            <a:ext cx="6958522" cy="1258804"/>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4" name="Text Placeholder 6">
            <a:extLst>
              <a:ext uri="{FF2B5EF4-FFF2-40B4-BE49-F238E27FC236}">
                <a16:creationId xmlns:a16="http://schemas.microsoft.com/office/drawing/2014/main" id="{EBBFAAA6-D94E-4B49-A5B8-95CEB43B2ED7}"/>
              </a:ext>
            </a:extLst>
          </p:cNvPr>
          <p:cNvSpPr>
            <a:spLocks noGrp="1"/>
          </p:cNvSpPr>
          <p:nvPr>
            <p:ph type="body" sz="quarter" idx="13"/>
          </p:nvPr>
        </p:nvSpPr>
        <p:spPr>
          <a:xfrm>
            <a:off x="5449996" y="3810501"/>
            <a:ext cx="5951429" cy="712870"/>
          </a:xfrm>
        </p:spPr>
        <p:txBody>
          <a:bodyPr anchor="ctr" anchorCtr="0">
            <a:normAutofit/>
          </a:bodyPr>
          <a:lstStyle>
            <a:lvl1pPr marL="0" indent="0">
              <a:spcAft>
                <a:spcPts val="1200"/>
              </a:spcAft>
              <a:buNone/>
              <a:defRPr sz="2200"/>
            </a:lvl1pPr>
            <a:lvl2pPr marL="228600" indent="0">
              <a:buNone/>
              <a:defRPr/>
            </a:lvl2pPr>
          </a:lstStyle>
          <a:p>
            <a:pPr lvl="0"/>
            <a:r>
              <a:rPr lang="en-US"/>
              <a:t>Click to edit Master text styles</a:t>
            </a:r>
          </a:p>
        </p:txBody>
      </p:sp>
      <p:sp>
        <p:nvSpPr>
          <p:cNvPr id="15" name="TextBox 14">
            <a:extLst>
              <a:ext uri="{FF2B5EF4-FFF2-40B4-BE49-F238E27FC236}">
                <a16:creationId xmlns:a16="http://schemas.microsoft.com/office/drawing/2014/main" id="{D4A269F0-684E-4F32-8BE3-E614D4454689}"/>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864168409"/>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mo (Dark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4928218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06AD12-977A-44AD-8DB5-AEEDB7DD5EE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667D918-969A-488E-813B-9B989A6FE493}"/>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4" name="Fußzeilenplatzhalter 3">
            <a:extLst>
              <a:ext uri="{FF2B5EF4-FFF2-40B4-BE49-F238E27FC236}">
                <a16:creationId xmlns:a16="http://schemas.microsoft.com/office/drawing/2014/main" id="{B8251C4E-C5B4-4AE1-95B3-3DFFA8A01654}"/>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A9D8A92-230F-47F9-959B-5F9F4138741C}"/>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36542602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mo (Blac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6582386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title (Dark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ctr"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118293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 (Blac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ctr"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680025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amp;A (Dark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38859"/>
            <a:ext cx="9141397" cy="692497"/>
          </a:xfrm>
          <a:noFill/>
        </p:spPr>
        <p:txBody>
          <a:bodyPr wrap="square" lIns="0" tIns="0" rIns="0" bIns="0" anchor="ctr" anchorCtr="0">
            <a:spAutoFit/>
          </a:bodyPr>
          <a:lstStyle>
            <a:lvl1pPr algn="l" defTabSz="932742" rtl="0" eaLnBrk="1" latinLnBrk="0" hangingPunct="1">
              <a:lnSpc>
                <a:spcPct val="90000"/>
              </a:lnSpc>
              <a:spcBef>
                <a:spcPct val="0"/>
              </a:spcBef>
              <a:buNone/>
              <a:defRPr lang="en-US" sz="5000" b="0" kern="1200" cap="none" spc="-50" baseline="0" dirty="0">
                <a:ln w="3175">
                  <a:noFill/>
                </a:ln>
                <a:solidFill>
                  <a:schemeClr val="tx1"/>
                </a:solidFill>
                <a:effectLst/>
                <a:latin typeface="+mj-lt"/>
                <a:ea typeface="+mn-ea"/>
                <a:cs typeface="Segoe UI" pitchFamily="34" charset="0"/>
              </a:defRPr>
            </a:lvl1pPr>
          </a:lstStyle>
          <a:p>
            <a:r>
              <a:rPr lang="en-US"/>
              <a:t>Q&amp;A</a:t>
            </a:r>
          </a:p>
        </p:txBody>
      </p:sp>
    </p:spTree>
    <p:extLst>
      <p:ext uri="{BB962C8B-B14F-4D97-AF65-F5344CB8AC3E}">
        <p14:creationId xmlns:p14="http://schemas.microsoft.com/office/powerpoint/2010/main" val="28907911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Dark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38859"/>
            <a:ext cx="9141397" cy="692497"/>
          </a:xfrm>
          <a:noFill/>
        </p:spPr>
        <p:txBody>
          <a:bodyPr wrap="square" lIns="0" tIns="0" rIns="0" bIns="0" anchor="ctr" anchorCtr="0">
            <a:spAutoFit/>
          </a:bodyPr>
          <a:lstStyle>
            <a:lvl1pPr algn="l" defTabSz="932742" rtl="0" eaLnBrk="1" latinLnBrk="0" hangingPunct="1">
              <a:lnSpc>
                <a:spcPct val="90000"/>
              </a:lnSpc>
              <a:spcBef>
                <a:spcPct val="0"/>
              </a:spcBef>
              <a:buNone/>
              <a:defRPr lang="en-US" sz="50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22160470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059C2D13-183F-4D43-BAF2-E6BC2941BF2C}"/>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03836908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9962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Dark blu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9997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Blac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6905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logo (Dark blue)">
    <p:bg>
      <p:bgPr>
        <a:solidFill>
          <a:schemeClr val="bg2"/>
        </a:solidFill>
        <a:effectLst/>
      </p:bgPr>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40069402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4DEE921-53C7-4FC0-9621-33B92FC3AEF6}"/>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3" name="Fußzeilenplatzhalter 2">
            <a:extLst>
              <a:ext uri="{FF2B5EF4-FFF2-40B4-BE49-F238E27FC236}">
                <a16:creationId xmlns:a16="http://schemas.microsoft.com/office/drawing/2014/main" id="{EB418E38-23DB-427D-B730-4C92C3D4512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268CA551-B29F-453A-846C-138B1407DB0A}"/>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30835227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osing logo (Black)">
    <p:bg>
      <p:bgPr>
        <a:solidFill>
          <a:schemeClr val="bg1"/>
        </a:solidFill>
        <a:effectLst/>
      </p:bgPr>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2390487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Notes (Black)">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084584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e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8BAF34-1DDA-4C3B-AA61-182BD01BCF72}"/>
              </a:ext>
              <a:ext uri="{C183D7F6-B498-43B3-948B-1728B52AA6E4}">
                <adec:decorative xmlns:adec="http://schemas.microsoft.com/office/drawing/2017/decorative" val="1"/>
              </a:ext>
            </a:extLst>
          </p:cNvPr>
          <p:cNvSpPr/>
          <p:nvPr userDrawn="1"/>
        </p:nvSpPr>
        <p:spPr bwMode="blackWhite">
          <a:xfrm>
            <a:off x="0" y="0"/>
            <a:ext cx="121920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8371032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52A8F5-2EE9-4CAB-8C26-4CED82F62674}"/>
              </a:ext>
              <a:ext uri="{C183D7F6-B498-43B3-948B-1728B52AA6E4}">
                <adec:decorative xmlns:adec="http://schemas.microsoft.com/office/drawing/2017/decorative" val="1"/>
              </a:ext>
            </a:extLst>
          </p:cNvPr>
          <p:cNvSpPr/>
          <p:nvPr userDrawn="1"/>
        </p:nvSpPr>
        <p:spPr bwMode="blackWhite">
          <a:xfrm>
            <a:off x="0" y="0"/>
            <a:ext cx="12192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7024898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ey Side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E3B626-5488-4E61-BA94-5B0973216368}"/>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626451340"/>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ck Side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7A8619-426D-42E8-B348-5897C1985410}"/>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6276468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A8F35AE-E85D-4B77-B061-8E79AF875891}"/>
              </a:ext>
            </a:extLst>
          </p:cNvPr>
          <p:cNvPicPr>
            <a:picLocks noChangeAspect="1"/>
          </p:cNvPicPr>
          <p:nvPr userDrawn="1"/>
        </p:nvPicPr>
        <p:blipFill>
          <a:blip r:embed="rId2"/>
          <a:stretch>
            <a:fillRect/>
          </a:stretch>
        </p:blipFill>
        <p:spPr>
          <a:xfrm>
            <a:off x="365913" y="379657"/>
            <a:ext cx="5730087" cy="1929081"/>
          </a:xfrm>
          <a:prstGeom prst="rect">
            <a:avLst/>
          </a:prstGeom>
        </p:spPr>
      </p:pic>
      <p:pic>
        <p:nvPicPr>
          <p:cNvPr id="15" name="Picture 14">
            <a:extLst>
              <a:ext uri="{FF2B5EF4-FFF2-40B4-BE49-F238E27FC236}">
                <a16:creationId xmlns:a16="http://schemas.microsoft.com/office/drawing/2014/main" id="{3F0C5654-1DA2-4912-9353-041616A151F8}"/>
              </a:ext>
            </a:extLst>
          </p:cNvPr>
          <p:cNvPicPr>
            <a:picLocks noChangeAspect="1"/>
          </p:cNvPicPr>
          <p:nvPr userDrawn="1"/>
        </p:nvPicPr>
        <p:blipFill>
          <a:blip r:embed="rId3"/>
          <a:stretch>
            <a:fillRect/>
          </a:stretch>
        </p:blipFill>
        <p:spPr>
          <a:xfrm>
            <a:off x="365913" y="2705916"/>
            <a:ext cx="7473405" cy="3772427"/>
          </a:xfrm>
          <a:prstGeom prst="rect">
            <a:avLst/>
          </a:prstGeom>
        </p:spPr>
      </p:pic>
      <p:sp>
        <p:nvSpPr>
          <p:cNvPr id="18" name="Rectangle 17">
            <a:extLst>
              <a:ext uri="{FF2B5EF4-FFF2-40B4-BE49-F238E27FC236}">
                <a16:creationId xmlns:a16="http://schemas.microsoft.com/office/drawing/2014/main" id="{2B7A7CEF-B149-4548-AB9B-74F6DBCEA6FD}"/>
              </a:ext>
            </a:extLst>
          </p:cNvPr>
          <p:cNvSpPr/>
          <p:nvPr userDrawn="1"/>
        </p:nvSpPr>
        <p:spPr>
          <a:xfrm>
            <a:off x="10456378" y="1101296"/>
            <a:ext cx="640080" cy="640080"/>
          </a:xfrm>
          <a:prstGeom prst="rect">
            <a:avLst/>
          </a:prstGeom>
          <a:solidFill>
            <a:srgbClr val="243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87A9A36-178E-4163-8F91-62D077A93EF8}"/>
              </a:ext>
            </a:extLst>
          </p:cNvPr>
          <p:cNvSpPr/>
          <p:nvPr userDrawn="1"/>
        </p:nvSpPr>
        <p:spPr>
          <a:xfrm>
            <a:off x="10456378" y="1822935"/>
            <a:ext cx="640080" cy="640080"/>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6D42427-8FD9-4F32-BC9F-B19CBA3EB547}"/>
              </a:ext>
            </a:extLst>
          </p:cNvPr>
          <p:cNvSpPr/>
          <p:nvPr userDrawn="1"/>
        </p:nvSpPr>
        <p:spPr>
          <a:xfrm>
            <a:off x="10456378" y="2544574"/>
            <a:ext cx="640080" cy="640080"/>
          </a:xfrm>
          <a:prstGeom prst="rect">
            <a:avLst/>
          </a:prstGeom>
          <a:solidFill>
            <a:srgbClr val="11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421B71F-407E-40AC-8912-94BFE26E6A9C}"/>
              </a:ext>
            </a:extLst>
          </p:cNvPr>
          <p:cNvSpPr/>
          <p:nvPr userDrawn="1"/>
        </p:nvSpPr>
        <p:spPr>
          <a:xfrm>
            <a:off x="10456378" y="3266213"/>
            <a:ext cx="640080" cy="640080"/>
          </a:xfrm>
          <a:prstGeom prst="rect">
            <a:avLst/>
          </a:prstGeom>
          <a:solidFill>
            <a:srgbClr val="57B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CB3DBD5-4878-4169-AAB5-FBEB40A2086A}"/>
              </a:ext>
            </a:extLst>
          </p:cNvPr>
          <p:cNvSpPr/>
          <p:nvPr userDrawn="1"/>
        </p:nvSpPr>
        <p:spPr>
          <a:xfrm>
            <a:off x="10456378" y="379657"/>
            <a:ext cx="640080" cy="640080"/>
          </a:xfrm>
          <a:prstGeom prst="rect">
            <a:avLst/>
          </a:prstGeom>
          <a:solidFill>
            <a:srgbClr val="00D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A0DAE43-049E-4EE3-866E-191056B952C5}"/>
              </a:ext>
            </a:extLst>
          </p:cNvPr>
          <p:cNvSpPr/>
          <p:nvPr userDrawn="1"/>
        </p:nvSpPr>
        <p:spPr>
          <a:xfrm>
            <a:off x="11186007" y="1101296"/>
            <a:ext cx="640080" cy="640080"/>
          </a:xfrm>
          <a:prstGeom prst="rect">
            <a:avLst/>
          </a:prstGeom>
          <a:solidFill>
            <a:srgbClr val="19294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78D7"/>
              </a:solidFill>
              <a:effectLst/>
              <a:uLnTx/>
              <a:uFillTx/>
              <a:latin typeface="Segoe UI" panose="020B0502040204020203" pitchFamily="34" charset="0"/>
              <a:ea typeface="+mn-ea"/>
              <a:cs typeface="Segoe UI" panose="020B0502040204020203" pitchFamily="34" charset="0"/>
            </a:endParaRPr>
          </a:p>
        </p:txBody>
      </p:sp>
      <p:sp>
        <p:nvSpPr>
          <p:cNvPr id="26" name="Rectangle 25">
            <a:extLst>
              <a:ext uri="{FF2B5EF4-FFF2-40B4-BE49-F238E27FC236}">
                <a16:creationId xmlns:a16="http://schemas.microsoft.com/office/drawing/2014/main" id="{F08FA3E0-F929-409D-A026-8EB5BE6E9DD9}"/>
              </a:ext>
            </a:extLst>
          </p:cNvPr>
          <p:cNvSpPr/>
          <p:nvPr userDrawn="1"/>
        </p:nvSpPr>
        <p:spPr>
          <a:xfrm>
            <a:off x="9439675" y="379657"/>
            <a:ext cx="640080" cy="640080"/>
          </a:xfrm>
          <a:prstGeom prst="rect">
            <a:avLst/>
          </a:prstGeom>
          <a:solidFill>
            <a:srgbClr val="B48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57698D3-8FB6-4723-8F17-2DC74D78AE8F}"/>
              </a:ext>
            </a:extLst>
          </p:cNvPr>
          <p:cNvSpPr/>
          <p:nvPr userDrawn="1"/>
        </p:nvSpPr>
        <p:spPr>
          <a:xfrm>
            <a:off x="9439675" y="1101296"/>
            <a:ext cx="640080" cy="640080"/>
          </a:xfrm>
          <a:prstGeom prst="rect">
            <a:avLst/>
          </a:prstGeom>
          <a:solidFill>
            <a:srgbClr val="9F5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84288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23539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6820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0643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77E438-50CC-436B-BE62-41F027C887C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CE7BEFAE-FE4B-41E1-BB19-A17C7E2F65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E0CD168-A4B3-4AE0-B2E5-BC7C5CF1B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4941EE1-EB44-41C9-BAE2-591B31044F7B}"/>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6" name="Fußzeilenplatzhalter 5">
            <a:extLst>
              <a:ext uri="{FF2B5EF4-FFF2-40B4-BE49-F238E27FC236}">
                <a16:creationId xmlns:a16="http://schemas.microsoft.com/office/drawing/2014/main" id="{9F821465-16AA-49DB-932F-04FD73CA09F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28F1F39-2ED3-4361-9186-123FDF4355D4}"/>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168876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no banner">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658C16-FB2E-4C1C-A560-7B9ECF96906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61A742CA-E96E-4124-AC0E-B60A167D6FB3}"/>
              </a:ext>
            </a:extLst>
          </p:cNvPr>
          <p:cNvSpPr>
            <a:spLocks noGrp="1"/>
          </p:cNvSpPr>
          <p:nvPr>
            <p:ph type="ftr" sz="quarter" idx="10"/>
          </p:nvPr>
        </p:nvSpPr>
        <p:spPr/>
        <p:txBody>
          <a:bodyPr/>
          <a:lstStyle/>
          <a:p>
            <a:pPr algn="l"/>
            <a:r>
              <a:rPr lang="en-US"/>
              <a:t>Microsoft Confidential</a:t>
            </a:r>
          </a:p>
        </p:txBody>
      </p:sp>
    </p:spTree>
    <p:extLst>
      <p:ext uri="{BB962C8B-B14F-4D97-AF65-F5344CB8AC3E}">
        <p14:creationId xmlns:p14="http://schemas.microsoft.com/office/powerpoint/2010/main" val="9421954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BLUE">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76350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36784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hree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24690"/>
            <a:ext cx="11339774" cy="814777"/>
          </a:xfrm>
        </p:spPr>
        <p:txBody>
          <a:bodyPr wrap="square" lIns="0" tIns="0" rIns="0" bIns="0">
            <a:spAutoFit/>
          </a:bodyPr>
          <a:lstStyle>
            <a:lvl1pPr marL="0" indent="0">
              <a:lnSpc>
                <a:spcPct val="100000"/>
              </a:lnSpc>
              <a:spcBef>
                <a:spcPts val="0"/>
              </a:spcBef>
              <a:spcAft>
                <a:spcPts val="137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Three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3290"/>
            <a:ext cx="3630521" cy="2602491"/>
          </a:xfrm>
        </p:spPr>
        <p:txBody>
          <a:bodyPr lIns="0" tIns="0" rIns="0" bIns="0">
            <a:noAutofit/>
          </a:bodyPr>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4281361" y="2313290"/>
            <a:ext cx="3623050" cy="2602491"/>
          </a:xfrm>
        </p:spPr>
        <p:txBody>
          <a:bodyPr lIns="0" tIns="0" rIns="0" bIns="0">
            <a:noAutofit/>
          </a:bodyPr>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8126963" y="2313291"/>
            <a:ext cx="3630521" cy="2602491"/>
          </a:xfrm>
        </p:spPr>
        <p:txBody>
          <a:bodyPr lIns="0" tIns="0" rIns="0" bIns="0"/>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grpSp>
        <p:nvGrpSpPr>
          <p:cNvPr id="11" name="Group 10">
            <a:extLst>
              <a:ext uri="{FF2B5EF4-FFF2-40B4-BE49-F238E27FC236}">
                <a16:creationId xmlns:a16="http://schemas.microsoft.com/office/drawing/2014/main" id="{B3053341-E5CB-4603-A7D1-F64915184546}"/>
              </a:ext>
            </a:extLst>
          </p:cNvPr>
          <p:cNvGrpSpPr/>
          <p:nvPr userDrawn="1"/>
        </p:nvGrpSpPr>
        <p:grpSpPr>
          <a:xfrm>
            <a:off x="436378" y="6431026"/>
            <a:ext cx="11326085" cy="94962"/>
            <a:chOff x="445128" y="6559056"/>
            <a:chExt cx="11553197" cy="96853"/>
          </a:xfrm>
        </p:grpSpPr>
        <p:sp>
          <p:nvSpPr>
            <p:cNvPr id="12" name="TextBox 11">
              <a:extLst>
                <a:ext uri="{FF2B5EF4-FFF2-40B4-BE49-F238E27FC236}">
                  <a16:creationId xmlns:a16="http://schemas.microsoft.com/office/drawing/2014/main" id="{4E6D7F9D-B875-4E75-BE96-C6AEB682F0FA}"/>
                </a:ext>
              </a:extLst>
            </p:cNvPr>
            <p:cNvSpPr txBox="1"/>
            <p:nvPr userDrawn="1"/>
          </p:nvSpPr>
          <p:spPr>
            <a:xfrm>
              <a:off x="445128" y="6559056"/>
              <a:ext cx="907507" cy="96853"/>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5B40F06A-D2B5-4A80-B009-4D9116EA0EAD}"/>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66180912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5" name="Footer Placeholder 6" hidden="1"/>
          <p:cNvSpPr txBox="1">
            <a:spLocks/>
          </p:cNvSpPr>
          <p:nvPr userDrawn="1"/>
        </p:nvSpPr>
        <p:spPr>
          <a:xfrm>
            <a:off x="10529457"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3" name="Title 2">
            <a:extLst>
              <a:ext uri="{FF2B5EF4-FFF2-40B4-BE49-F238E27FC236}">
                <a16:creationId xmlns:a16="http://schemas.microsoft.com/office/drawing/2014/main" id="{E76FA948-653B-4CA7-915C-E0E626C881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5011021"/>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A07-96C3-42AF-943D-953C86C3DAAD}"/>
              </a:ext>
            </a:extLst>
          </p:cNvPr>
          <p:cNvSpPr>
            <a:spLocks noGrp="1"/>
          </p:cNvSpPr>
          <p:nvPr>
            <p:ph type="ctrTitle"/>
          </p:nvPr>
        </p:nvSpPr>
        <p:spPr>
          <a:xfrm>
            <a:off x="1524000" y="1463557"/>
            <a:ext cx="9144000" cy="2387600"/>
          </a:xfrm>
        </p:spPr>
        <p:txBody>
          <a:bodyPr anchor="b">
            <a:normAutofit/>
          </a:bodyPr>
          <a:lstStyle>
            <a:lvl1pPr algn="ctr">
              <a:lnSpc>
                <a:spcPct val="90000"/>
              </a:lnSpc>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CEE38DF-F503-4E79-B1B0-16489708A1B5}"/>
              </a:ext>
            </a:extLst>
          </p:cNvPr>
          <p:cNvSpPr>
            <a:spLocks noGrp="1"/>
          </p:cNvSpPr>
          <p:nvPr>
            <p:ph type="subTitle" idx="1"/>
          </p:nvPr>
        </p:nvSpPr>
        <p:spPr>
          <a:xfrm>
            <a:off x="1524000" y="3943232"/>
            <a:ext cx="9144000" cy="1655762"/>
          </a:xfrm>
        </p:spPr>
        <p:txBody>
          <a:bodyPr>
            <a:normAutofit/>
          </a:bodyPr>
          <a:lstStyle>
            <a:lvl1pPr marL="0" indent="0" algn="ctr">
              <a:lnSpc>
                <a:spcPts val="32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C1D965B-87A4-4F43-BE02-800BCCDF42EF}"/>
              </a:ext>
            </a:extLst>
          </p:cNvPr>
          <p:cNvSpPr>
            <a:spLocks noGrp="1"/>
          </p:cNvSpPr>
          <p:nvPr>
            <p:ph type="dt" sz="half" idx="10"/>
          </p:nvPr>
        </p:nvSpPr>
        <p:spPr>
          <a:xfrm>
            <a:off x="420624" y="6217920"/>
            <a:ext cx="2743200" cy="640080"/>
          </a:xfrm>
        </p:spPr>
        <p:txBody>
          <a:bodyPr anchor="ctr" anchorCtr="0"/>
          <a:lstStyle/>
          <a:p>
            <a:fld id="{403CB87E-4591-47A1-9046-CF63F17215EF}" type="datetime2">
              <a:rPr lang="en-US" smtClean="0"/>
              <a:t>Tuesday, June 22, 2021</a:t>
            </a:fld>
            <a:endParaRPr lang="en-US" dirty="0"/>
          </a:p>
        </p:txBody>
      </p:sp>
      <p:sp>
        <p:nvSpPr>
          <p:cNvPr id="5" name="Footer Placeholder 4">
            <a:extLst>
              <a:ext uri="{FF2B5EF4-FFF2-40B4-BE49-F238E27FC236}">
                <a16:creationId xmlns:a16="http://schemas.microsoft.com/office/drawing/2014/main" id="{389ED35B-CBF1-40D9-BAA7-CF9E1E22B8FC}"/>
              </a:ext>
            </a:extLst>
          </p:cNvPr>
          <p:cNvSpPr>
            <a:spLocks noGrp="1"/>
          </p:cNvSpPr>
          <p:nvPr>
            <p:ph type="ftr" sz="quarter" idx="11"/>
          </p:nvPr>
        </p:nvSpPr>
        <p:spPr>
          <a:xfrm>
            <a:off x="3767328" y="6217920"/>
            <a:ext cx="7196328" cy="640080"/>
          </a:xfrm>
        </p:spPr>
        <p:txBody>
          <a:bodyPr anchor="ctr" anchorCtr="0"/>
          <a:lstStyle/>
          <a:p>
            <a:r>
              <a:rPr lang="en-US" dirty="0"/>
              <a:t>Sample Footer Text</a:t>
            </a:r>
          </a:p>
        </p:txBody>
      </p:sp>
      <p:sp>
        <p:nvSpPr>
          <p:cNvPr id="6" name="Slide Number Placeholder 5">
            <a:extLst>
              <a:ext uri="{FF2B5EF4-FFF2-40B4-BE49-F238E27FC236}">
                <a16:creationId xmlns:a16="http://schemas.microsoft.com/office/drawing/2014/main" id="{3D26653A-450D-4BDE-8718-99F2D9314259}"/>
              </a:ext>
            </a:extLst>
          </p:cNvPr>
          <p:cNvSpPr>
            <a:spLocks noGrp="1"/>
          </p:cNvSpPr>
          <p:nvPr>
            <p:ph type="sldNum" sz="quarter" idx="12"/>
          </p:nvPr>
        </p:nvSpPr>
        <p:spPr>
          <a:xfrm>
            <a:off x="11503152" y="0"/>
            <a:ext cx="685800" cy="685800"/>
          </a:xfrm>
        </p:spPr>
        <p:txBody>
          <a:bodyPr/>
          <a:lstStyle>
            <a:lvl1pPr algn="ctr">
              <a:defRPr/>
            </a:lvl1pPr>
          </a:lstStyle>
          <a:p>
            <a:fld id="{3A4F6043-7A67-491B-98BC-F933DED7226D}" type="slidenum">
              <a:rPr lang="en-US" smtClean="0"/>
              <a:t>‹Nr.›</a:t>
            </a:fld>
            <a:endParaRPr lang="en-US"/>
          </a:p>
        </p:txBody>
      </p:sp>
    </p:spTree>
    <p:extLst>
      <p:ext uri="{BB962C8B-B14F-4D97-AF65-F5344CB8AC3E}">
        <p14:creationId xmlns:p14="http://schemas.microsoft.com/office/powerpoint/2010/main" val="41475353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4413-82C1-4EBC-8C6B-BC5F842D13A2}"/>
              </a:ext>
            </a:extLst>
          </p:cNvPr>
          <p:cNvSpPr>
            <a:spLocks noGrp="1"/>
          </p:cNvSpPr>
          <p:nvPr>
            <p:ph type="title"/>
          </p:nvPr>
        </p:nvSpPr>
        <p:spPr>
          <a:xfrm>
            <a:off x="420624" y="365125"/>
            <a:ext cx="10543032" cy="1325563"/>
          </a:xfrm>
        </p:spPr>
        <p:txBody>
          <a:bodyPr>
            <a:normAutofit/>
          </a:bodyPr>
          <a:lstStyle>
            <a:lvl1pPr>
              <a:lnSpc>
                <a:spcPct val="90000"/>
              </a:lnSpc>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328F029A-192E-4A44-ACC7-6C5212C77736}"/>
              </a:ext>
            </a:extLst>
          </p:cNvPr>
          <p:cNvSpPr>
            <a:spLocks noGrp="1"/>
          </p:cNvSpPr>
          <p:nvPr>
            <p:ph idx="1"/>
          </p:nvPr>
        </p:nvSpPr>
        <p:spPr>
          <a:xfrm>
            <a:off x="420625" y="1825625"/>
            <a:ext cx="10543031" cy="4206383"/>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D1A7D4-E57E-4789-896B-B2A051BF94F6}"/>
              </a:ext>
            </a:extLst>
          </p:cNvPr>
          <p:cNvSpPr>
            <a:spLocks noGrp="1"/>
          </p:cNvSpPr>
          <p:nvPr>
            <p:ph type="dt" sz="half" idx="10"/>
          </p:nvPr>
        </p:nvSpPr>
        <p:spPr>
          <a:xfrm>
            <a:off x="420624" y="6217920"/>
            <a:ext cx="2743200" cy="640080"/>
          </a:xfrm>
        </p:spPr>
        <p:txBody>
          <a:bodyPr/>
          <a:lstStyle>
            <a:lvl1pPr>
              <a:defRPr>
                <a:solidFill>
                  <a:schemeClr val="tx2"/>
                </a:solidFill>
              </a:defRPr>
            </a:lvl1pPr>
          </a:lstStyle>
          <a:p>
            <a:fld id="{F33DE70B-B772-416E-A790-995760B1742E}" type="datetime2">
              <a:rPr lang="en-US" smtClean="0"/>
              <a:t>Tuesday, June 22, 2021</a:t>
            </a:fld>
            <a:endParaRPr lang="en-US" dirty="0"/>
          </a:p>
        </p:txBody>
      </p:sp>
      <p:sp>
        <p:nvSpPr>
          <p:cNvPr id="5" name="Footer Placeholder 4">
            <a:extLst>
              <a:ext uri="{FF2B5EF4-FFF2-40B4-BE49-F238E27FC236}">
                <a16:creationId xmlns:a16="http://schemas.microsoft.com/office/drawing/2014/main" id="{A07B63EE-3B35-4F8A-BDA3-E778BFE14CA1}"/>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C8339EF2-7937-4C30-A883-7F7BD02802BC}"/>
              </a:ext>
            </a:extLst>
          </p:cNvPr>
          <p:cNvSpPr>
            <a:spLocks noGrp="1"/>
          </p:cNvSpPr>
          <p:nvPr>
            <p:ph type="sldNum" sz="quarter" idx="12"/>
          </p:nvPr>
        </p:nvSpPr>
        <p:spPr/>
        <p:txBody>
          <a:bodyPr/>
          <a:lstStyle>
            <a:lvl1pPr algn="ctr">
              <a:defRPr>
                <a:solidFill>
                  <a:schemeClr val="tx2"/>
                </a:solidFill>
              </a:defRPr>
            </a:lvl1pPr>
          </a:lstStyle>
          <a:p>
            <a:fld id="{3A4F6043-7A67-491B-98BC-F933DED7226D}" type="slidenum">
              <a:rPr lang="en-US" smtClean="0"/>
              <a:pPr/>
              <a:t>‹Nr.›</a:t>
            </a:fld>
            <a:endParaRPr lang="en-US" dirty="0"/>
          </a:p>
        </p:txBody>
      </p:sp>
    </p:spTree>
    <p:extLst>
      <p:ext uri="{BB962C8B-B14F-4D97-AF65-F5344CB8AC3E}">
        <p14:creationId xmlns:p14="http://schemas.microsoft.com/office/powerpoint/2010/main" val="6876858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4" y="1081941"/>
            <a:ext cx="10543032"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p:nvPr>
        </p:nvSpPr>
        <p:spPr>
          <a:xfrm>
            <a:off x="420624" y="3961666"/>
            <a:ext cx="10543032" cy="1500187"/>
          </a:xfrm>
        </p:spPr>
        <p:txBody>
          <a:bodyPr>
            <a:no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64E2B4-314C-4D4F-8938-E437A2EF527B}"/>
              </a:ext>
            </a:extLst>
          </p:cNvPr>
          <p:cNvSpPr>
            <a:spLocks noGrp="1"/>
          </p:cNvSpPr>
          <p:nvPr>
            <p:ph type="dt" sz="half" idx="10"/>
          </p:nvPr>
        </p:nvSpPr>
        <p:spPr/>
        <p:txBody>
          <a:bodyPr/>
          <a:lstStyle/>
          <a:p>
            <a:fld id="{76760CDE-A6F1-4138-AF12-ED09E8E5FB6B}" type="datetime2">
              <a:rPr lang="en-US" smtClean="0"/>
              <a:t>Tuesday, June 22, 2021</a:t>
            </a:fld>
            <a:endParaRPr lang="en-US"/>
          </a:p>
        </p:txBody>
      </p:sp>
      <p:sp>
        <p:nvSpPr>
          <p:cNvPr id="5" name="Footer Placeholder 4">
            <a:extLst>
              <a:ext uri="{FF2B5EF4-FFF2-40B4-BE49-F238E27FC236}">
                <a16:creationId xmlns:a16="http://schemas.microsoft.com/office/drawing/2014/main" id="{72442F23-6986-4A36-97F0-13F305A2DEB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94BA1B9-2423-42BD-A553-DC5703F6243F}"/>
              </a:ext>
            </a:extLst>
          </p:cNvPr>
          <p:cNvSpPr>
            <a:spLocks noGrp="1"/>
          </p:cNvSpPr>
          <p:nvPr>
            <p:ph type="sldNum" sz="quarter" idx="12"/>
          </p:nvPr>
        </p:nvSpPr>
        <p:spPr/>
        <p:txBody>
          <a:bodyPr/>
          <a:lstStyle/>
          <a:p>
            <a:fld id="{3A4F6043-7A67-491B-98BC-F933DED7226D}" type="slidenum">
              <a:rPr lang="en-US" smtClean="0"/>
              <a:pPr/>
              <a:t>‹Nr.›</a:t>
            </a:fld>
            <a:endParaRPr lang="en-US" dirty="0"/>
          </a:p>
        </p:txBody>
      </p:sp>
    </p:spTree>
    <p:extLst>
      <p:ext uri="{BB962C8B-B14F-4D97-AF65-F5344CB8AC3E}">
        <p14:creationId xmlns:p14="http://schemas.microsoft.com/office/powerpoint/2010/main" val="34305612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4F76-994F-4AB5-B17B-46C0C2FA5AE5}"/>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55A69B3B-A540-4556-98C8-1F49704A794E}"/>
              </a:ext>
            </a:extLst>
          </p:cNvPr>
          <p:cNvSpPr>
            <a:spLocks noGrp="1"/>
          </p:cNvSpPr>
          <p:nvPr>
            <p:ph sz="half" idx="1"/>
          </p:nvPr>
        </p:nvSpPr>
        <p:spPr>
          <a:xfrm>
            <a:off x="420624" y="1825625"/>
            <a:ext cx="5599176" cy="4206382"/>
          </a:xfrm>
        </p:spPr>
        <p:txBody>
          <a:bodyPr/>
          <a:lstStyle>
            <a:lvl1pPr marL="457200" indent="-457200">
              <a:buFont typeface="Wingdings 2" panose="05020102010507070707" pitchFamily="18" charset="2"/>
              <a:buChar char="¬"/>
              <a:defRPr/>
            </a:lvl1pPr>
            <a:lvl2pPr marL="800100" indent="-342900">
              <a:buFont typeface="Wingdings 2" panose="05020102010507070707" pitchFamily="18" charset="2"/>
              <a:buChar char="¬"/>
              <a:defRPr/>
            </a:lvl2pPr>
            <a:lvl3pPr marL="1257300" indent="-342900">
              <a:buFont typeface="Wingdings 2" panose="05020102010507070707" pitchFamily="18" charset="2"/>
              <a:buChar char="¬"/>
              <a:defRPr/>
            </a:lvl3pPr>
            <a:lvl4pPr marL="1657350" indent="-285750">
              <a:buFont typeface="Wingdings 2" panose="05020102010507070707" pitchFamily="18" charset="2"/>
              <a:buChar char="¬"/>
              <a:defRPr/>
            </a:lvl4pPr>
            <a:lvl5pPr marL="2114550" indent="-285750">
              <a:buFont typeface="Wingdings 2" panose="05020102010507070707" pitchFamily="18"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EC72438-7C63-48F2-9D6F-2461BFD6D5E5}"/>
              </a:ext>
            </a:extLst>
          </p:cNvPr>
          <p:cNvSpPr>
            <a:spLocks noGrp="1"/>
          </p:cNvSpPr>
          <p:nvPr>
            <p:ph sz="half" idx="2"/>
          </p:nvPr>
        </p:nvSpPr>
        <p:spPr>
          <a:xfrm>
            <a:off x="6172200" y="1825625"/>
            <a:ext cx="4791456" cy="4206382"/>
          </a:xfrm>
        </p:spPr>
        <p:txBody>
          <a:bodyPr/>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FA1B49-6AAA-4DA7-970F-B75899F1AB51}"/>
              </a:ext>
            </a:extLst>
          </p:cNvPr>
          <p:cNvSpPr>
            <a:spLocks noGrp="1"/>
          </p:cNvSpPr>
          <p:nvPr>
            <p:ph type="dt" sz="half" idx="10"/>
          </p:nvPr>
        </p:nvSpPr>
        <p:spPr/>
        <p:txBody>
          <a:bodyPr/>
          <a:lstStyle/>
          <a:p>
            <a:fld id="{DB15F8B1-DB7B-4D28-A97D-40FB2DD1EF78}" type="datetime2">
              <a:rPr lang="en-US" smtClean="0"/>
              <a:t>Tuesday, June 22, 2021</a:t>
            </a:fld>
            <a:endParaRPr lang="en-US"/>
          </a:p>
        </p:txBody>
      </p:sp>
      <p:sp>
        <p:nvSpPr>
          <p:cNvPr id="6" name="Footer Placeholder 5">
            <a:extLst>
              <a:ext uri="{FF2B5EF4-FFF2-40B4-BE49-F238E27FC236}">
                <a16:creationId xmlns:a16="http://schemas.microsoft.com/office/drawing/2014/main" id="{DEE3649A-B9A2-4737-B47E-758DC140688B}"/>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50C1407-C705-451C-878E-8175DCCD500D}"/>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14037292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0624" y="1681163"/>
            <a:ext cx="554969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0624" y="2505075"/>
            <a:ext cx="5549697"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970321" y="1681163"/>
            <a:ext cx="4993335"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970321" y="2505075"/>
            <a:ext cx="4993335" cy="3526932"/>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6A6298F3-0AEC-4811-99A4-B78AE3A70B1E}"/>
              </a:ext>
            </a:extLst>
          </p:cNvPr>
          <p:cNvSpPr>
            <a:spLocks noGrp="1"/>
          </p:cNvSpPr>
          <p:nvPr>
            <p:ph type="dt" sz="half" idx="10"/>
          </p:nvPr>
        </p:nvSpPr>
        <p:spPr>
          <a:xfrm>
            <a:off x="420624" y="6217920"/>
            <a:ext cx="2743200" cy="640080"/>
          </a:xfrm>
        </p:spPr>
        <p:txBody>
          <a:bodyPr/>
          <a:lstStyle/>
          <a:p>
            <a:fld id="{14039161-23B8-4738-9069-73EBE8884FDD}" type="datetime2">
              <a:rPr lang="en-US" smtClean="0"/>
              <a:t>Tuesday, June 22, 2021</a:t>
            </a:fld>
            <a:endParaRPr lang="en-US"/>
          </a:p>
        </p:txBody>
      </p:sp>
      <p:sp>
        <p:nvSpPr>
          <p:cNvPr id="8" name="Footer Placeholder 7">
            <a:extLst>
              <a:ext uri="{FF2B5EF4-FFF2-40B4-BE49-F238E27FC236}">
                <a16:creationId xmlns:a16="http://schemas.microsoft.com/office/drawing/2014/main" id="{AA7690B4-8A9A-4717-8B0B-2C921292656C}"/>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5328F00A-44BE-4E0A-B1CE-1FC489654F71}"/>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275631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F0B96-DA2F-468C-A657-174090CA1F3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75157D68-9156-4BF8-91EE-D407875129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952A2FD8-17DB-4597-85C4-761FFCCF83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1B1B246-0A1A-4B02-B3EE-C3A1CF3283A7}"/>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6" name="Fußzeilenplatzhalter 5">
            <a:extLst>
              <a:ext uri="{FF2B5EF4-FFF2-40B4-BE49-F238E27FC236}">
                <a16:creationId xmlns:a16="http://schemas.microsoft.com/office/drawing/2014/main" id="{E643BC81-194D-4D72-BC6C-DFBA428EE78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39BC985-F577-4A8B-9716-AA03BF40FBDC}"/>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35039245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235-FBFF-453E-B90A-5758ED47C7B0}"/>
              </a:ext>
            </a:extLst>
          </p:cNvPr>
          <p:cNvSpPr>
            <a:spLocks noGrp="1"/>
          </p:cNvSpPr>
          <p:nvPr>
            <p:ph type="title"/>
          </p:nvPr>
        </p:nvSpPr>
        <p:spPr>
          <a:xfrm>
            <a:off x="420624" y="938306"/>
            <a:ext cx="10543032" cy="1325563"/>
          </a:xfrm>
        </p:spPr>
        <p:txBody>
          <a:bodyPr>
            <a:normAutofit/>
          </a:bodyPr>
          <a:lstStyle>
            <a:lvl1pPr>
              <a:defRPr sz="5200"/>
            </a:lvl1pPr>
          </a:lstStyle>
          <a:p>
            <a:r>
              <a:rPr lang="en-US" dirty="0"/>
              <a:t>Click to edit Master title style</a:t>
            </a:r>
          </a:p>
        </p:txBody>
      </p:sp>
      <p:sp>
        <p:nvSpPr>
          <p:cNvPr id="3" name="Date Placeholder 2">
            <a:extLst>
              <a:ext uri="{FF2B5EF4-FFF2-40B4-BE49-F238E27FC236}">
                <a16:creationId xmlns:a16="http://schemas.microsoft.com/office/drawing/2014/main" id="{D443A871-5A76-4349-99F0-C46C77380477}"/>
              </a:ext>
            </a:extLst>
          </p:cNvPr>
          <p:cNvSpPr>
            <a:spLocks noGrp="1"/>
          </p:cNvSpPr>
          <p:nvPr>
            <p:ph type="dt" sz="half" idx="10"/>
          </p:nvPr>
        </p:nvSpPr>
        <p:spPr/>
        <p:txBody>
          <a:bodyPr/>
          <a:lstStyle/>
          <a:p>
            <a:fld id="{FA994D44-7693-499F-AC6C-11696134FE3F}" type="datetime2">
              <a:rPr lang="en-US" smtClean="0"/>
              <a:t>Tuesday, June 22, 2021</a:t>
            </a:fld>
            <a:endParaRPr lang="en-US"/>
          </a:p>
        </p:txBody>
      </p:sp>
      <p:sp>
        <p:nvSpPr>
          <p:cNvPr id="4" name="Footer Placeholder 3">
            <a:extLst>
              <a:ext uri="{FF2B5EF4-FFF2-40B4-BE49-F238E27FC236}">
                <a16:creationId xmlns:a16="http://schemas.microsoft.com/office/drawing/2014/main" id="{F472E803-8BD9-40A2-8389-C19DA11480ED}"/>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F05414ED-B772-4B84-813E-E34C9A97C053}"/>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24517094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a:lstStyle/>
          <a:p>
            <a:fld id="{363AF2AE-472C-4EF3-ABB2-24BAA9AE3CF7}" type="datetime2">
              <a:rPr lang="en-US" smtClean="0"/>
              <a:t>Tuesday, June 22, 2021</a:t>
            </a:fld>
            <a:endParaRPr lang="en-US"/>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4662846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2261-8522-4437-B612-7C7100D18896}"/>
              </a:ext>
            </a:extLst>
          </p:cNvPr>
          <p:cNvSpPr>
            <a:spLocks noGrp="1"/>
          </p:cNvSpPr>
          <p:nvPr>
            <p:ph type="title"/>
          </p:nvPr>
        </p:nvSpPr>
        <p:spPr>
          <a:xfrm>
            <a:off x="420624" y="457200"/>
            <a:ext cx="10543032" cy="1600200"/>
          </a:xfrm>
        </p:spPr>
        <p:txBody>
          <a:bodyPr anchor="b">
            <a:noAutofit/>
          </a:bodyPr>
          <a:lstStyle>
            <a:lvl1pPr>
              <a:defRPr sz="5200">
                <a:latin typeface="Dante (Headings)2"/>
              </a:defRPr>
            </a:lvl1pPr>
          </a:lstStyle>
          <a:p>
            <a:r>
              <a:rPr lang="en-US" dirty="0"/>
              <a:t>Click to edit Master title style</a:t>
            </a:r>
          </a:p>
        </p:txBody>
      </p:sp>
      <p:sp>
        <p:nvSpPr>
          <p:cNvPr id="3" name="Content Placeholder 2">
            <a:extLst>
              <a:ext uri="{FF2B5EF4-FFF2-40B4-BE49-F238E27FC236}">
                <a16:creationId xmlns:a16="http://schemas.microsoft.com/office/drawing/2014/main" id="{91BAA0AF-3F50-42BD-84B4-E70C3D004FB2}"/>
              </a:ext>
            </a:extLst>
          </p:cNvPr>
          <p:cNvSpPr>
            <a:spLocks noGrp="1"/>
          </p:cNvSpPr>
          <p:nvPr>
            <p:ph idx="1"/>
          </p:nvPr>
        </p:nvSpPr>
        <p:spPr>
          <a:xfrm>
            <a:off x="5183188" y="2199340"/>
            <a:ext cx="5780468" cy="366171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99C702B-2C4D-4590-8BEE-31940145C77A}"/>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4813E-250B-4422-AE46-5E1AB964A417}"/>
              </a:ext>
            </a:extLst>
          </p:cNvPr>
          <p:cNvSpPr>
            <a:spLocks noGrp="1"/>
          </p:cNvSpPr>
          <p:nvPr>
            <p:ph type="dt" sz="half" idx="10"/>
          </p:nvPr>
        </p:nvSpPr>
        <p:spPr>
          <a:xfrm>
            <a:off x="420624" y="6217920"/>
            <a:ext cx="2743200" cy="640080"/>
          </a:xfrm>
        </p:spPr>
        <p:txBody>
          <a:bodyPr/>
          <a:lstStyle/>
          <a:p>
            <a:fld id="{EAEA162C-A7C1-4263-9453-1BAFF8C39559}" type="datetime2">
              <a:rPr lang="en-US" smtClean="0"/>
              <a:t>Tuesday, June 22, 2021</a:t>
            </a:fld>
            <a:endParaRPr lang="en-US"/>
          </a:p>
        </p:txBody>
      </p:sp>
      <p:sp>
        <p:nvSpPr>
          <p:cNvPr id="6" name="Footer Placeholder 5">
            <a:extLst>
              <a:ext uri="{FF2B5EF4-FFF2-40B4-BE49-F238E27FC236}">
                <a16:creationId xmlns:a16="http://schemas.microsoft.com/office/drawing/2014/main" id="{61CB5B81-E9CC-45F3-8EF1-35D2C8FF15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F5DA7E97-5A73-4602-9582-6CDACB9185F3}"/>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32239978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34B-3019-4CA1-B658-779001922412}"/>
              </a:ext>
            </a:extLst>
          </p:cNvPr>
          <p:cNvSpPr>
            <a:spLocks noGrp="1"/>
          </p:cNvSpPr>
          <p:nvPr>
            <p:ph type="title"/>
          </p:nvPr>
        </p:nvSpPr>
        <p:spPr>
          <a:xfrm>
            <a:off x="420624" y="457200"/>
            <a:ext cx="4489180" cy="1600200"/>
          </a:xfrm>
        </p:spPr>
        <p:txBody>
          <a:bodyPr anchor="b">
            <a:norm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AFD3CC12-FD6B-41A3-BF67-D600CC4383A3}"/>
              </a:ext>
            </a:extLst>
          </p:cNvPr>
          <p:cNvSpPr>
            <a:spLocks noGrp="1"/>
          </p:cNvSpPr>
          <p:nvPr>
            <p:ph type="pic" idx="1"/>
          </p:nvPr>
        </p:nvSpPr>
        <p:spPr>
          <a:xfrm>
            <a:off x="5183188" y="987425"/>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DDB2BD5-DC18-460B-BFCC-5B2447D2B094}"/>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BAF6305-9768-4792-866C-91238D45695D}"/>
              </a:ext>
            </a:extLst>
          </p:cNvPr>
          <p:cNvSpPr>
            <a:spLocks noGrp="1"/>
          </p:cNvSpPr>
          <p:nvPr>
            <p:ph type="dt" sz="half" idx="10"/>
          </p:nvPr>
        </p:nvSpPr>
        <p:spPr>
          <a:xfrm>
            <a:off x="420624" y="6217920"/>
            <a:ext cx="2743200" cy="640080"/>
          </a:xfrm>
        </p:spPr>
        <p:txBody>
          <a:bodyPr/>
          <a:lstStyle/>
          <a:p>
            <a:fld id="{64DF6793-3458-4587-8168-65F0C37A92D2}" type="datetime2">
              <a:rPr lang="en-US" smtClean="0"/>
              <a:t>Tuesday, June 22, 2021</a:t>
            </a:fld>
            <a:endParaRPr lang="en-US"/>
          </a:p>
        </p:txBody>
      </p:sp>
      <p:sp>
        <p:nvSpPr>
          <p:cNvPr id="6" name="Footer Placeholder 5">
            <a:extLst>
              <a:ext uri="{FF2B5EF4-FFF2-40B4-BE49-F238E27FC236}">
                <a16:creationId xmlns:a16="http://schemas.microsoft.com/office/drawing/2014/main" id="{2CDBF050-0FF1-499F-936E-FAAE50DC3D3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8902C2E-1542-46B4-85B1-7A4B3F7724FC}"/>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14669410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30A-6467-4C46-BA13-A0F5EC12FF67}"/>
              </a:ext>
            </a:extLst>
          </p:cNvPr>
          <p:cNvSpPr>
            <a:spLocks noGrp="1"/>
          </p:cNvSpPr>
          <p:nvPr>
            <p:ph type="title"/>
          </p:nvPr>
        </p:nvSpPr>
        <p:spPr/>
        <p:txBody>
          <a:bodyPr>
            <a:normAutofit/>
          </a:bodyPr>
          <a:lstStyle>
            <a:lvl1pPr>
              <a:defRPr sz="5200"/>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841977A-7872-4BE8-8C5C-D2099BEDB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B8191-8A0C-4077-9A2D-0255BF81A9D0}"/>
              </a:ext>
            </a:extLst>
          </p:cNvPr>
          <p:cNvSpPr>
            <a:spLocks noGrp="1"/>
          </p:cNvSpPr>
          <p:nvPr>
            <p:ph type="dt" sz="half" idx="10"/>
          </p:nvPr>
        </p:nvSpPr>
        <p:spPr/>
        <p:txBody>
          <a:bodyPr/>
          <a:lstStyle/>
          <a:p>
            <a:fld id="{2FA17F0E-8070-4DFE-A821-9A699EDBAD7E}" type="datetime2">
              <a:rPr lang="en-US" smtClean="0"/>
              <a:t>Tuesday, June 22, 2021</a:t>
            </a:fld>
            <a:endParaRPr lang="en-US"/>
          </a:p>
        </p:txBody>
      </p:sp>
      <p:sp>
        <p:nvSpPr>
          <p:cNvPr id="5" name="Footer Placeholder 4">
            <a:extLst>
              <a:ext uri="{FF2B5EF4-FFF2-40B4-BE49-F238E27FC236}">
                <a16:creationId xmlns:a16="http://schemas.microsoft.com/office/drawing/2014/main" id="{BF441B40-57AC-45F3-9AAC-DC2BEBB1218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B6D65F4-29FA-451A-878F-768E426A7EDA}"/>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14659074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6A9FC-D582-4FC8-B641-9F77B4DD15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A1683-12F6-4BA6-AD1A-F98C60951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141D6-1E1A-4A54-A9B4-57F86865FC03}"/>
              </a:ext>
            </a:extLst>
          </p:cNvPr>
          <p:cNvSpPr>
            <a:spLocks noGrp="1"/>
          </p:cNvSpPr>
          <p:nvPr>
            <p:ph type="dt" sz="half" idx="10"/>
          </p:nvPr>
        </p:nvSpPr>
        <p:spPr/>
        <p:txBody>
          <a:bodyPr/>
          <a:lstStyle/>
          <a:p>
            <a:fld id="{D88D34AE-C7BF-46E5-A968-01C6641F6476}" type="datetime2">
              <a:rPr lang="en-US" smtClean="0"/>
              <a:t>Tuesday, June 22, 2021</a:t>
            </a:fld>
            <a:endParaRPr lang="en-US"/>
          </a:p>
        </p:txBody>
      </p:sp>
      <p:sp>
        <p:nvSpPr>
          <p:cNvPr id="5" name="Footer Placeholder 4">
            <a:extLst>
              <a:ext uri="{FF2B5EF4-FFF2-40B4-BE49-F238E27FC236}">
                <a16:creationId xmlns:a16="http://schemas.microsoft.com/office/drawing/2014/main" id="{E57541D6-4702-4421-AEB2-D6CA3AADBA4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C3C9F43-CD60-4C38-94C9-0E6D3B7224FD}"/>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513477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A07-96C3-42AF-943D-953C86C3DAAD}"/>
              </a:ext>
            </a:extLst>
          </p:cNvPr>
          <p:cNvSpPr>
            <a:spLocks noGrp="1"/>
          </p:cNvSpPr>
          <p:nvPr>
            <p:ph type="ctrTitle"/>
          </p:nvPr>
        </p:nvSpPr>
        <p:spPr>
          <a:xfrm>
            <a:off x="1524000" y="1463557"/>
            <a:ext cx="9144000" cy="2387600"/>
          </a:xfrm>
        </p:spPr>
        <p:txBody>
          <a:bodyPr anchor="b">
            <a:normAutofit/>
          </a:bodyPr>
          <a:lstStyle>
            <a:lvl1pPr algn="ctr">
              <a:lnSpc>
                <a:spcPct val="90000"/>
              </a:lnSpc>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CEE38DF-F503-4E79-B1B0-16489708A1B5}"/>
              </a:ext>
            </a:extLst>
          </p:cNvPr>
          <p:cNvSpPr>
            <a:spLocks noGrp="1"/>
          </p:cNvSpPr>
          <p:nvPr>
            <p:ph type="subTitle" idx="1"/>
          </p:nvPr>
        </p:nvSpPr>
        <p:spPr>
          <a:xfrm>
            <a:off x="1524000" y="3943232"/>
            <a:ext cx="9144000" cy="1655762"/>
          </a:xfrm>
        </p:spPr>
        <p:txBody>
          <a:bodyPr>
            <a:normAutofit/>
          </a:bodyPr>
          <a:lstStyle>
            <a:lvl1pPr marL="0" indent="0" algn="ctr">
              <a:lnSpc>
                <a:spcPts val="32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C1D965B-87A4-4F43-BE02-800BCCDF42EF}"/>
              </a:ext>
            </a:extLst>
          </p:cNvPr>
          <p:cNvSpPr>
            <a:spLocks noGrp="1"/>
          </p:cNvSpPr>
          <p:nvPr>
            <p:ph type="dt" sz="half" idx="10"/>
          </p:nvPr>
        </p:nvSpPr>
        <p:spPr>
          <a:xfrm>
            <a:off x="420624" y="6217920"/>
            <a:ext cx="2743200" cy="640080"/>
          </a:xfrm>
        </p:spPr>
        <p:txBody>
          <a:bodyPr anchor="ctr" anchorCtr="0"/>
          <a:lstStyle/>
          <a:p>
            <a:fld id="{403CB87E-4591-47A1-9046-CF63F17215EF}" type="datetime2">
              <a:rPr lang="en-US" smtClean="0"/>
              <a:t>Tuesday, June 22, 2021</a:t>
            </a:fld>
            <a:endParaRPr lang="en-US" dirty="0"/>
          </a:p>
        </p:txBody>
      </p:sp>
      <p:sp>
        <p:nvSpPr>
          <p:cNvPr id="5" name="Footer Placeholder 4">
            <a:extLst>
              <a:ext uri="{FF2B5EF4-FFF2-40B4-BE49-F238E27FC236}">
                <a16:creationId xmlns:a16="http://schemas.microsoft.com/office/drawing/2014/main" id="{389ED35B-CBF1-40D9-BAA7-CF9E1E22B8FC}"/>
              </a:ext>
            </a:extLst>
          </p:cNvPr>
          <p:cNvSpPr>
            <a:spLocks noGrp="1"/>
          </p:cNvSpPr>
          <p:nvPr>
            <p:ph type="ftr" sz="quarter" idx="11"/>
          </p:nvPr>
        </p:nvSpPr>
        <p:spPr>
          <a:xfrm>
            <a:off x="3767328" y="6217920"/>
            <a:ext cx="7196328" cy="640080"/>
          </a:xfrm>
        </p:spPr>
        <p:txBody>
          <a:bodyPr anchor="ctr" anchorCtr="0"/>
          <a:lstStyle/>
          <a:p>
            <a:r>
              <a:rPr lang="en-US" dirty="0"/>
              <a:t>Sample Footer Text</a:t>
            </a:r>
          </a:p>
        </p:txBody>
      </p:sp>
      <p:sp>
        <p:nvSpPr>
          <p:cNvPr id="6" name="Slide Number Placeholder 5">
            <a:extLst>
              <a:ext uri="{FF2B5EF4-FFF2-40B4-BE49-F238E27FC236}">
                <a16:creationId xmlns:a16="http://schemas.microsoft.com/office/drawing/2014/main" id="{3D26653A-450D-4BDE-8718-99F2D9314259}"/>
              </a:ext>
            </a:extLst>
          </p:cNvPr>
          <p:cNvSpPr>
            <a:spLocks noGrp="1"/>
          </p:cNvSpPr>
          <p:nvPr>
            <p:ph type="sldNum" sz="quarter" idx="12"/>
          </p:nvPr>
        </p:nvSpPr>
        <p:spPr>
          <a:xfrm>
            <a:off x="11503152" y="0"/>
            <a:ext cx="685800" cy="685800"/>
          </a:xfrm>
        </p:spPr>
        <p:txBody>
          <a:bodyPr/>
          <a:lstStyle>
            <a:lvl1pPr algn="ctr">
              <a:defRPr/>
            </a:lvl1pPr>
          </a:lstStyle>
          <a:p>
            <a:fld id="{3A4F6043-7A67-491B-98BC-F933DED7226D}" type="slidenum">
              <a:rPr lang="en-US" smtClean="0"/>
              <a:t>‹Nr.›</a:t>
            </a:fld>
            <a:endParaRPr lang="en-US"/>
          </a:p>
        </p:txBody>
      </p:sp>
    </p:spTree>
    <p:extLst>
      <p:ext uri="{BB962C8B-B14F-4D97-AF65-F5344CB8AC3E}">
        <p14:creationId xmlns:p14="http://schemas.microsoft.com/office/powerpoint/2010/main" val="39739270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4413-82C1-4EBC-8C6B-BC5F842D13A2}"/>
              </a:ext>
            </a:extLst>
          </p:cNvPr>
          <p:cNvSpPr>
            <a:spLocks noGrp="1"/>
          </p:cNvSpPr>
          <p:nvPr>
            <p:ph type="title"/>
          </p:nvPr>
        </p:nvSpPr>
        <p:spPr>
          <a:xfrm>
            <a:off x="420624" y="365125"/>
            <a:ext cx="10543032" cy="1325563"/>
          </a:xfrm>
        </p:spPr>
        <p:txBody>
          <a:bodyPr>
            <a:normAutofit/>
          </a:bodyPr>
          <a:lstStyle>
            <a:lvl1pPr>
              <a:lnSpc>
                <a:spcPct val="90000"/>
              </a:lnSpc>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328F029A-192E-4A44-ACC7-6C5212C77736}"/>
              </a:ext>
            </a:extLst>
          </p:cNvPr>
          <p:cNvSpPr>
            <a:spLocks noGrp="1"/>
          </p:cNvSpPr>
          <p:nvPr>
            <p:ph idx="1"/>
          </p:nvPr>
        </p:nvSpPr>
        <p:spPr>
          <a:xfrm>
            <a:off x="420625" y="1825625"/>
            <a:ext cx="10543031" cy="4206383"/>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D1A7D4-E57E-4789-896B-B2A051BF94F6}"/>
              </a:ext>
            </a:extLst>
          </p:cNvPr>
          <p:cNvSpPr>
            <a:spLocks noGrp="1"/>
          </p:cNvSpPr>
          <p:nvPr>
            <p:ph type="dt" sz="half" idx="10"/>
          </p:nvPr>
        </p:nvSpPr>
        <p:spPr>
          <a:xfrm>
            <a:off x="420624" y="6217920"/>
            <a:ext cx="2743200" cy="640080"/>
          </a:xfrm>
        </p:spPr>
        <p:txBody>
          <a:bodyPr/>
          <a:lstStyle>
            <a:lvl1pPr>
              <a:defRPr>
                <a:solidFill>
                  <a:schemeClr val="tx2"/>
                </a:solidFill>
              </a:defRPr>
            </a:lvl1pPr>
          </a:lstStyle>
          <a:p>
            <a:fld id="{F33DE70B-B772-416E-A790-995760B1742E}" type="datetime2">
              <a:rPr lang="en-US" smtClean="0"/>
              <a:t>Tuesday, June 22, 2021</a:t>
            </a:fld>
            <a:endParaRPr lang="en-US" dirty="0"/>
          </a:p>
        </p:txBody>
      </p:sp>
      <p:sp>
        <p:nvSpPr>
          <p:cNvPr id="5" name="Footer Placeholder 4">
            <a:extLst>
              <a:ext uri="{FF2B5EF4-FFF2-40B4-BE49-F238E27FC236}">
                <a16:creationId xmlns:a16="http://schemas.microsoft.com/office/drawing/2014/main" id="{A07B63EE-3B35-4F8A-BDA3-E778BFE14CA1}"/>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C8339EF2-7937-4C30-A883-7F7BD02802BC}"/>
              </a:ext>
            </a:extLst>
          </p:cNvPr>
          <p:cNvSpPr>
            <a:spLocks noGrp="1"/>
          </p:cNvSpPr>
          <p:nvPr>
            <p:ph type="sldNum" sz="quarter" idx="12"/>
          </p:nvPr>
        </p:nvSpPr>
        <p:spPr/>
        <p:txBody>
          <a:bodyPr/>
          <a:lstStyle>
            <a:lvl1pPr algn="ctr">
              <a:defRPr>
                <a:solidFill>
                  <a:schemeClr val="tx2"/>
                </a:solidFill>
              </a:defRPr>
            </a:lvl1pPr>
          </a:lstStyle>
          <a:p>
            <a:fld id="{3A4F6043-7A67-491B-98BC-F933DED7226D}" type="slidenum">
              <a:rPr lang="en-US" smtClean="0"/>
              <a:pPr/>
              <a:t>‹Nr.›</a:t>
            </a:fld>
            <a:endParaRPr lang="en-US" dirty="0"/>
          </a:p>
        </p:txBody>
      </p:sp>
    </p:spTree>
    <p:extLst>
      <p:ext uri="{BB962C8B-B14F-4D97-AF65-F5344CB8AC3E}">
        <p14:creationId xmlns:p14="http://schemas.microsoft.com/office/powerpoint/2010/main" val="35302293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4" y="1081941"/>
            <a:ext cx="10543032"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p:nvPr>
        </p:nvSpPr>
        <p:spPr>
          <a:xfrm>
            <a:off x="420624" y="3961666"/>
            <a:ext cx="10543032" cy="1500187"/>
          </a:xfrm>
        </p:spPr>
        <p:txBody>
          <a:bodyPr>
            <a:no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64E2B4-314C-4D4F-8938-E437A2EF527B}"/>
              </a:ext>
            </a:extLst>
          </p:cNvPr>
          <p:cNvSpPr>
            <a:spLocks noGrp="1"/>
          </p:cNvSpPr>
          <p:nvPr>
            <p:ph type="dt" sz="half" idx="10"/>
          </p:nvPr>
        </p:nvSpPr>
        <p:spPr/>
        <p:txBody>
          <a:bodyPr/>
          <a:lstStyle/>
          <a:p>
            <a:fld id="{76760CDE-A6F1-4138-AF12-ED09E8E5FB6B}" type="datetime2">
              <a:rPr lang="en-US" smtClean="0"/>
              <a:t>Tuesday, June 22, 2021</a:t>
            </a:fld>
            <a:endParaRPr lang="en-US"/>
          </a:p>
        </p:txBody>
      </p:sp>
      <p:sp>
        <p:nvSpPr>
          <p:cNvPr id="5" name="Footer Placeholder 4">
            <a:extLst>
              <a:ext uri="{FF2B5EF4-FFF2-40B4-BE49-F238E27FC236}">
                <a16:creationId xmlns:a16="http://schemas.microsoft.com/office/drawing/2014/main" id="{72442F23-6986-4A36-97F0-13F305A2DEB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94BA1B9-2423-42BD-A553-DC5703F6243F}"/>
              </a:ext>
            </a:extLst>
          </p:cNvPr>
          <p:cNvSpPr>
            <a:spLocks noGrp="1"/>
          </p:cNvSpPr>
          <p:nvPr>
            <p:ph type="sldNum" sz="quarter" idx="12"/>
          </p:nvPr>
        </p:nvSpPr>
        <p:spPr/>
        <p:txBody>
          <a:bodyPr/>
          <a:lstStyle/>
          <a:p>
            <a:fld id="{3A4F6043-7A67-491B-98BC-F933DED7226D}" type="slidenum">
              <a:rPr lang="en-US" smtClean="0"/>
              <a:pPr/>
              <a:t>‹Nr.›</a:t>
            </a:fld>
            <a:endParaRPr lang="en-US" dirty="0"/>
          </a:p>
        </p:txBody>
      </p:sp>
    </p:spTree>
    <p:extLst>
      <p:ext uri="{BB962C8B-B14F-4D97-AF65-F5344CB8AC3E}">
        <p14:creationId xmlns:p14="http://schemas.microsoft.com/office/powerpoint/2010/main" val="17651478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4F76-994F-4AB5-B17B-46C0C2FA5AE5}"/>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55A69B3B-A540-4556-98C8-1F49704A794E}"/>
              </a:ext>
            </a:extLst>
          </p:cNvPr>
          <p:cNvSpPr>
            <a:spLocks noGrp="1"/>
          </p:cNvSpPr>
          <p:nvPr>
            <p:ph sz="half" idx="1"/>
          </p:nvPr>
        </p:nvSpPr>
        <p:spPr>
          <a:xfrm>
            <a:off x="420624" y="1825625"/>
            <a:ext cx="5599176" cy="4206382"/>
          </a:xfrm>
        </p:spPr>
        <p:txBody>
          <a:bodyPr/>
          <a:lstStyle>
            <a:lvl1pPr marL="457200" indent="-457200">
              <a:buFont typeface="Wingdings 2" panose="05020102010507070707" pitchFamily="18" charset="2"/>
              <a:buChar char="¬"/>
              <a:defRPr/>
            </a:lvl1pPr>
            <a:lvl2pPr marL="800100" indent="-342900">
              <a:buFont typeface="Wingdings 2" panose="05020102010507070707" pitchFamily="18" charset="2"/>
              <a:buChar char="¬"/>
              <a:defRPr/>
            </a:lvl2pPr>
            <a:lvl3pPr marL="1257300" indent="-342900">
              <a:buFont typeface="Wingdings 2" panose="05020102010507070707" pitchFamily="18" charset="2"/>
              <a:buChar char="¬"/>
              <a:defRPr/>
            </a:lvl3pPr>
            <a:lvl4pPr marL="1657350" indent="-285750">
              <a:buFont typeface="Wingdings 2" panose="05020102010507070707" pitchFamily="18" charset="2"/>
              <a:buChar char="¬"/>
              <a:defRPr/>
            </a:lvl4pPr>
            <a:lvl5pPr marL="2114550" indent="-285750">
              <a:buFont typeface="Wingdings 2" panose="05020102010507070707" pitchFamily="18"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EC72438-7C63-48F2-9D6F-2461BFD6D5E5}"/>
              </a:ext>
            </a:extLst>
          </p:cNvPr>
          <p:cNvSpPr>
            <a:spLocks noGrp="1"/>
          </p:cNvSpPr>
          <p:nvPr>
            <p:ph sz="half" idx="2"/>
          </p:nvPr>
        </p:nvSpPr>
        <p:spPr>
          <a:xfrm>
            <a:off x="6172200" y="1825625"/>
            <a:ext cx="4791456" cy="4206382"/>
          </a:xfrm>
        </p:spPr>
        <p:txBody>
          <a:bodyPr/>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FA1B49-6AAA-4DA7-970F-B75899F1AB51}"/>
              </a:ext>
            </a:extLst>
          </p:cNvPr>
          <p:cNvSpPr>
            <a:spLocks noGrp="1"/>
          </p:cNvSpPr>
          <p:nvPr>
            <p:ph type="dt" sz="half" idx="10"/>
          </p:nvPr>
        </p:nvSpPr>
        <p:spPr/>
        <p:txBody>
          <a:bodyPr/>
          <a:lstStyle/>
          <a:p>
            <a:fld id="{DB15F8B1-DB7B-4D28-A97D-40FB2DD1EF78}" type="datetime2">
              <a:rPr lang="en-US" smtClean="0"/>
              <a:t>Tuesday, June 22, 2021</a:t>
            </a:fld>
            <a:endParaRPr lang="en-US"/>
          </a:p>
        </p:txBody>
      </p:sp>
      <p:sp>
        <p:nvSpPr>
          <p:cNvPr id="6" name="Footer Placeholder 5">
            <a:extLst>
              <a:ext uri="{FF2B5EF4-FFF2-40B4-BE49-F238E27FC236}">
                <a16:creationId xmlns:a16="http://schemas.microsoft.com/office/drawing/2014/main" id="{DEE3649A-B9A2-4737-B47E-758DC140688B}"/>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50C1407-C705-451C-878E-8175DCCD500D}"/>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1272912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8.xml"/><Relationship Id="rId21" Type="http://schemas.openxmlformats.org/officeDocument/2006/relationships/slideLayout" Target="../slideLayouts/slideLayout33.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63" Type="http://schemas.openxmlformats.org/officeDocument/2006/relationships/slideLayout" Target="../slideLayouts/slideLayout75.xml"/><Relationship Id="rId68" Type="http://schemas.openxmlformats.org/officeDocument/2006/relationships/slideLayout" Target="../slideLayouts/slideLayout80.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66" Type="http://schemas.openxmlformats.org/officeDocument/2006/relationships/slideLayout" Target="../slideLayouts/slideLayout78.xml"/><Relationship Id="rId74" Type="http://schemas.openxmlformats.org/officeDocument/2006/relationships/image" Target="../media/image3.emf"/><Relationship Id="rId5" Type="http://schemas.openxmlformats.org/officeDocument/2006/relationships/slideLayout" Target="../slideLayouts/slideLayout17.xml"/><Relationship Id="rId61" Type="http://schemas.openxmlformats.org/officeDocument/2006/relationships/slideLayout" Target="../slideLayouts/slideLayout73.xml"/><Relationship Id="rId19" Type="http://schemas.openxmlformats.org/officeDocument/2006/relationships/slideLayout" Target="../slideLayouts/slideLayout3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64" Type="http://schemas.openxmlformats.org/officeDocument/2006/relationships/slideLayout" Target="../slideLayouts/slideLayout76.xml"/><Relationship Id="rId69" Type="http://schemas.openxmlformats.org/officeDocument/2006/relationships/slideLayout" Target="../slideLayouts/slideLayout81.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72" Type="http://schemas.openxmlformats.org/officeDocument/2006/relationships/slideLayout" Target="../slideLayouts/slideLayout84.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slideLayout" Target="../slideLayouts/slideLayout71.xml"/><Relationship Id="rId67" Type="http://schemas.openxmlformats.org/officeDocument/2006/relationships/slideLayout" Target="../slideLayouts/slideLayout79.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62" Type="http://schemas.openxmlformats.org/officeDocument/2006/relationships/slideLayout" Target="../slideLayouts/slideLayout74.xml"/><Relationship Id="rId70" Type="http://schemas.openxmlformats.org/officeDocument/2006/relationships/slideLayout" Target="../slideLayouts/slideLayout8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65" Type="http://schemas.openxmlformats.org/officeDocument/2006/relationships/slideLayout" Target="../slideLayouts/slideLayout77.xml"/><Relationship Id="rId73"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9" Type="http://schemas.openxmlformats.org/officeDocument/2006/relationships/slideLayout" Target="../slideLayouts/slideLayout51.xml"/><Relationship Id="rId34" Type="http://schemas.openxmlformats.org/officeDocument/2006/relationships/slideLayout" Target="../slideLayouts/slideLayout46.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7" Type="http://schemas.openxmlformats.org/officeDocument/2006/relationships/slideLayout" Target="../slideLayouts/slideLayout19.xml"/><Relationship Id="rId71"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3.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4.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image" Target="../media/image40.emf"/><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theme" Target="../theme/theme5.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6.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20800F8-C025-4FE6-B0E2-45DA97A073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E6FDE36-B081-4647-9094-2C744F5205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BF83171-2672-4CFC-996D-B9CA8F0AB3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ACBAE-2512-43C5-B29A-3360642EC111}" type="datetimeFigureOut">
              <a:rPr lang="de-DE" smtClean="0"/>
              <a:t>22.06.2021</a:t>
            </a:fld>
            <a:endParaRPr lang="de-DE"/>
          </a:p>
        </p:txBody>
      </p:sp>
      <p:sp>
        <p:nvSpPr>
          <p:cNvPr id="5" name="Fußzeilenplatzhalter 4">
            <a:extLst>
              <a:ext uri="{FF2B5EF4-FFF2-40B4-BE49-F238E27FC236}">
                <a16:creationId xmlns:a16="http://schemas.microsoft.com/office/drawing/2014/main" id="{4AA2A962-F35A-4970-936A-4AC71BE19D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52AAC838-7252-49D0-A1D1-CC5BE0BAFD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B07826-A65F-4BF1-B5C3-4E2D414F9E02}" type="slidenum">
              <a:rPr lang="de-DE" smtClean="0"/>
              <a:t>‹Nr.›</a:t>
            </a:fld>
            <a:endParaRPr lang="de-DE"/>
          </a:p>
        </p:txBody>
      </p:sp>
    </p:spTree>
    <p:extLst>
      <p:ext uri="{BB962C8B-B14F-4D97-AF65-F5344CB8AC3E}">
        <p14:creationId xmlns:p14="http://schemas.microsoft.com/office/powerpoint/2010/main" val="1091211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74"/>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4142171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86836B-C327-49CB-ADF2-2E730C4A91BF}"/>
              </a:ext>
            </a:extLst>
          </p:cNvPr>
          <p:cNvSpPr/>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0F61-136C-42B3-981B-FDE3DD0A8135}"/>
              </a:ext>
            </a:extLst>
          </p:cNvPr>
          <p:cNvSpPr/>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392AF870-601F-4570-A8A9-1003F8939C55}"/>
              </a:ext>
            </a:extLst>
          </p:cNvPr>
          <p:cNvSpPr>
            <a:spLocks noGrp="1"/>
          </p:cNvSpPr>
          <p:nvPr>
            <p:ph type="title"/>
          </p:nvPr>
        </p:nvSpPr>
        <p:spPr>
          <a:xfrm>
            <a:off x="420624" y="365125"/>
            <a:ext cx="1054303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CCCECD-B6E7-4C40-8A84-65FD5A3F0AE2}"/>
              </a:ext>
            </a:extLst>
          </p:cNvPr>
          <p:cNvSpPr>
            <a:spLocks noGrp="1"/>
          </p:cNvSpPr>
          <p:nvPr>
            <p:ph type="body" idx="1"/>
          </p:nvPr>
        </p:nvSpPr>
        <p:spPr>
          <a:xfrm>
            <a:off x="420624" y="1825625"/>
            <a:ext cx="1054303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43EFA4D-0E39-4E26-B43C-5D1084B3BAE2}"/>
              </a:ext>
            </a:extLst>
          </p:cNvPr>
          <p:cNvSpPr>
            <a:spLocks noGrp="1"/>
          </p:cNvSpPr>
          <p:nvPr>
            <p:ph type="dt" sz="half" idx="2"/>
          </p:nvPr>
        </p:nvSpPr>
        <p:spPr>
          <a:xfrm>
            <a:off x="420624" y="6217920"/>
            <a:ext cx="2743200" cy="640080"/>
          </a:xfrm>
          <a:prstGeom prst="rect">
            <a:avLst/>
          </a:prstGeom>
        </p:spPr>
        <p:txBody>
          <a:bodyPr vert="horz" lIns="91440" tIns="45720" rIns="91440" bIns="45720" rtlCol="0" anchor="ctr"/>
          <a:lstStyle>
            <a:lvl1pPr algn="l">
              <a:defRPr sz="1200">
                <a:solidFill>
                  <a:schemeClr val="tx2"/>
                </a:solidFill>
              </a:defRPr>
            </a:lvl1pPr>
          </a:lstStyle>
          <a:p>
            <a:fld id="{E8352ED3-3C46-4C9A-9738-67B2D875E7E2}" type="datetime2">
              <a:rPr lang="en-US" smtClean="0"/>
              <a:pPr/>
              <a:t>Tuesday, June 22, 2021</a:t>
            </a:fld>
            <a:endParaRPr lang="en-US" dirty="0"/>
          </a:p>
        </p:txBody>
      </p:sp>
      <p:sp>
        <p:nvSpPr>
          <p:cNvPr id="5" name="Footer Placeholder 4">
            <a:extLst>
              <a:ext uri="{FF2B5EF4-FFF2-40B4-BE49-F238E27FC236}">
                <a16:creationId xmlns:a16="http://schemas.microsoft.com/office/drawing/2014/main" id="{AE8851EA-2F2C-4012-8B96-51179BDD11B7}"/>
              </a:ext>
            </a:extLst>
          </p:cNvPr>
          <p:cNvSpPr>
            <a:spLocks noGrp="1"/>
          </p:cNvSpPr>
          <p:nvPr>
            <p:ph type="ftr" sz="quarter" idx="3"/>
          </p:nvPr>
        </p:nvSpPr>
        <p:spPr>
          <a:xfrm>
            <a:off x="3767328" y="6217920"/>
            <a:ext cx="7196328" cy="640080"/>
          </a:xfrm>
          <a:prstGeom prst="rect">
            <a:avLst/>
          </a:prstGeom>
        </p:spPr>
        <p:txBody>
          <a:bodyPr vert="horz" lIns="91440" tIns="45720" rIns="91440" bIns="45720" rtlCol="0" anchor="ctr"/>
          <a:lstStyle>
            <a:lvl1pPr algn="r">
              <a:defRPr sz="1200">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17BB8ACB-7A60-4D76-A149-0C57A30E0161}"/>
              </a:ext>
            </a:extLst>
          </p:cNvPr>
          <p:cNvSpPr>
            <a:spLocks noGrp="1"/>
          </p:cNvSpPr>
          <p:nvPr>
            <p:ph type="sldNum" sz="quarter" idx="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‹Nr.›</a:t>
            </a:fld>
            <a:endParaRPr lang="en-US" dirty="0"/>
          </a:p>
        </p:txBody>
      </p:sp>
    </p:spTree>
    <p:extLst>
      <p:ext uri="{BB962C8B-B14F-4D97-AF65-F5344CB8AC3E}">
        <p14:creationId xmlns:p14="http://schemas.microsoft.com/office/powerpoint/2010/main" val="43911845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ts val="2800"/>
        </a:lnSpc>
        <a:spcBef>
          <a:spcPts val="1000"/>
        </a:spcBef>
        <a:buClr>
          <a:schemeClr val="accent2"/>
        </a:buClr>
        <a:buFont typeface="Wingdings 2" panose="05020102010507070707" pitchFamily="18" charset="2"/>
        <a:buChar char=""/>
        <a:defRPr sz="2400" kern="1200">
          <a:solidFill>
            <a:schemeClr val="tx2"/>
          </a:solidFill>
          <a:latin typeface="+mn-lt"/>
          <a:ea typeface="+mn-ea"/>
          <a:cs typeface="+mn-cs"/>
        </a:defRPr>
      </a:lvl1pPr>
      <a:lvl2pPr marL="685800" indent="-228600" algn="l" defTabSz="914400" rtl="0" eaLnBrk="1" latinLnBrk="0" hangingPunct="1">
        <a:lnSpc>
          <a:spcPts val="2800"/>
        </a:lnSpc>
        <a:spcBef>
          <a:spcPts val="500"/>
        </a:spcBef>
        <a:buClr>
          <a:schemeClr val="accent2"/>
        </a:buClr>
        <a:buFont typeface="Wingdings 2" panose="05020102010507070707" pitchFamily="18" charset="2"/>
        <a:buChar char=""/>
        <a:defRPr sz="2000" kern="1200">
          <a:solidFill>
            <a:schemeClr val="tx2"/>
          </a:solidFill>
          <a:latin typeface="+mn-lt"/>
          <a:ea typeface="+mn-ea"/>
          <a:cs typeface="+mn-cs"/>
        </a:defRPr>
      </a:lvl2pPr>
      <a:lvl3pPr marL="1143000" indent="-228600" algn="l" defTabSz="914400" rtl="0" eaLnBrk="1" latinLnBrk="0" hangingPunct="1">
        <a:lnSpc>
          <a:spcPts val="2800"/>
        </a:lnSpc>
        <a:spcBef>
          <a:spcPts val="500"/>
        </a:spcBef>
        <a:buClr>
          <a:schemeClr val="accent2"/>
        </a:buClr>
        <a:buFont typeface="Wingdings 2" panose="05020102010507070707" pitchFamily="18" charset="2"/>
        <a:buChar char=""/>
        <a:defRPr sz="1800" kern="1200">
          <a:solidFill>
            <a:schemeClr val="tx2"/>
          </a:solidFill>
          <a:latin typeface="+mn-lt"/>
          <a:ea typeface="+mn-ea"/>
          <a:cs typeface="+mn-cs"/>
        </a:defRPr>
      </a:lvl3pPr>
      <a:lvl4pPr marL="1600200" indent="-228600" algn="l" defTabSz="914400" rtl="0" eaLnBrk="1" latinLnBrk="0" hangingPunct="1">
        <a:lnSpc>
          <a:spcPts val="2800"/>
        </a:lnSpc>
        <a:spcBef>
          <a:spcPts val="500"/>
        </a:spcBef>
        <a:buClr>
          <a:schemeClr val="accent2"/>
        </a:buClr>
        <a:buFont typeface="Wingdings 2" panose="05020102010507070707" pitchFamily="18" charset="2"/>
        <a:buChar char=""/>
        <a:defRPr sz="1600" kern="1200">
          <a:solidFill>
            <a:schemeClr val="tx2"/>
          </a:solidFill>
          <a:latin typeface="+mn-lt"/>
          <a:ea typeface="+mn-ea"/>
          <a:cs typeface="+mn-cs"/>
        </a:defRPr>
      </a:lvl4pPr>
      <a:lvl5pPr marL="2057400" indent="-228600" algn="l" defTabSz="914400" rtl="0" eaLnBrk="1" latinLnBrk="0" hangingPunct="1">
        <a:lnSpc>
          <a:spcPts val="2800"/>
        </a:lnSpc>
        <a:spcBef>
          <a:spcPts val="500"/>
        </a:spcBef>
        <a:buClr>
          <a:schemeClr val="accent2"/>
        </a:buClr>
        <a:buFont typeface="Wingdings 2" panose="05020102010507070707"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86836B-C327-49CB-ADF2-2E730C4A91BF}"/>
              </a:ext>
            </a:extLst>
          </p:cNvPr>
          <p:cNvSpPr/>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0F61-136C-42B3-981B-FDE3DD0A8135}"/>
              </a:ext>
            </a:extLst>
          </p:cNvPr>
          <p:cNvSpPr/>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392AF870-601F-4570-A8A9-1003F8939C55}"/>
              </a:ext>
            </a:extLst>
          </p:cNvPr>
          <p:cNvSpPr>
            <a:spLocks noGrp="1"/>
          </p:cNvSpPr>
          <p:nvPr>
            <p:ph type="title"/>
          </p:nvPr>
        </p:nvSpPr>
        <p:spPr>
          <a:xfrm>
            <a:off x="420624" y="365125"/>
            <a:ext cx="1054303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CCCECD-B6E7-4C40-8A84-65FD5A3F0AE2}"/>
              </a:ext>
            </a:extLst>
          </p:cNvPr>
          <p:cNvSpPr>
            <a:spLocks noGrp="1"/>
          </p:cNvSpPr>
          <p:nvPr>
            <p:ph type="body" idx="1"/>
          </p:nvPr>
        </p:nvSpPr>
        <p:spPr>
          <a:xfrm>
            <a:off x="420624" y="1825625"/>
            <a:ext cx="1054303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43EFA4D-0E39-4E26-B43C-5D1084B3BAE2}"/>
              </a:ext>
            </a:extLst>
          </p:cNvPr>
          <p:cNvSpPr>
            <a:spLocks noGrp="1"/>
          </p:cNvSpPr>
          <p:nvPr>
            <p:ph type="dt" sz="half" idx="2"/>
          </p:nvPr>
        </p:nvSpPr>
        <p:spPr>
          <a:xfrm>
            <a:off x="420624" y="6217920"/>
            <a:ext cx="2743200" cy="640080"/>
          </a:xfrm>
          <a:prstGeom prst="rect">
            <a:avLst/>
          </a:prstGeom>
        </p:spPr>
        <p:txBody>
          <a:bodyPr vert="horz" lIns="91440" tIns="45720" rIns="91440" bIns="45720" rtlCol="0" anchor="ctr"/>
          <a:lstStyle>
            <a:lvl1pPr algn="l">
              <a:defRPr sz="1200">
                <a:solidFill>
                  <a:schemeClr val="tx2"/>
                </a:solidFill>
              </a:defRPr>
            </a:lvl1pPr>
          </a:lstStyle>
          <a:p>
            <a:fld id="{E8352ED3-3C46-4C9A-9738-67B2D875E7E2}" type="datetime2">
              <a:rPr lang="en-US" smtClean="0"/>
              <a:pPr/>
              <a:t>Tuesday, June 22, 2021</a:t>
            </a:fld>
            <a:endParaRPr lang="en-US" dirty="0"/>
          </a:p>
        </p:txBody>
      </p:sp>
      <p:sp>
        <p:nvSpPr>
          <p:cNvPr id="5" name="Footer Placeholder 4">
            <a:extLst>
              <a:ext uri="{FF2B5EF4-FFF2-40B4-BE49-F238E27FC236}">
                <a16:creationId xmlns:a16="http://schemas.microsoft.com/office/drawing/2014/main" id="{AE8851EA-2F2C-4012-8B96-51179BDD11B7}"/>
              </a:ext>
            </a:extLst>
          </p:cNvPr>
          <p:cNvSpPr>
            <a:spLocks noGrp="1"/>
          </p:cNvSpPr>
          <p:nvPr>
            <p:ph type="ftr" sz="quarter" idx="3"/>
          </p:nvPr>
        </p:nvSpPr>
        <p:spPr>
          <a:xfrm>
            <a:off x="3767328" y="6217920"/>
            <a:ext cx="7196328" cy="640080"/>
          </a:xfrm>
          <a:prstGeom prst="rect">
            <a:avLst/>
          </a:prstGeom>
        </p:spPr>
        <p:txBody>
          <a:bodyPr vert="horz" lIns="91440" tIns="45720" rIns="91440" bIns="45720" rtlCol="0" anchor="ctr"/>
          <a:lstStyle>
            <a:lvl1pPr algn="r">
              <a:defRPr sz="1200">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17BB8ACB-7A60-4D76-A149-0C57A30E0161}"/>
              </a:ext>
            </a:extLst>
          </p:cNvPr>
          <p:cNvSpPr>
            <a:spLocks noGrp="1"/>
          </p:cNvSpPr>
          <p:nvPr>
            <p:ph type="sldNum" sz="quarter" idx="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‹Nr.›</a:t>
            </a:fld>
            <a:endParaRPr lang="en-US" dirty="0"/>
          </a:p>
        </p:txBody>
      </p:sp>
    </p:spTree>
    <p:extLst>
      <p:ext uri="{BB962C8B-B14F-4D97-AF65-F5344CB8AC3E}">
        <p14:creationId xmlns:p14="http://schemas.microsoft.com/office/powerpoint/2010/main" val="234282729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ts val="2800"/>
        </a:lnSpc>
        <a:spcBef>
          <a:spcPts val="1000"/>
        </a:spcBef>
        <a:buClr>
          <a:schemeClr val="accent2"/>
        </a:buClr>
        <a:buFont typeface="Wingdings 2" panose="05020102010507070707" pitchFamily="18" charset="2"/>
        <a:buChar char=""/>
        <a:defRPr sz="2400" kern="1200">
          <a:solidFill>
            <a:schemeClr val="tx2"/>
          </a:solidFill>
          <a:latin typeface="+mn-lt"/>
          <a:ea typeface="+mn-ea"/>
          <a:cs typeface="+mn-cs"/>
        </a:defRPr>
      </a:lvl1pPr>
      <a:lvl2pPr marL="685800" indent="-228600" algn="l" defTabSz="914400" rtl="0" eaLnBrk="1" latinLnBrk="0" hangingPunct="1">
        <a:lnSpc>
          <a:spcPts val="2800"/>
        </a:lnSpc>
        <a:spcBef>
          <a:spcPts val="500"/>
        </a:spcBef>
        <a:buClr>
          <a:schemeClr val="accent2"/>
        </a:buClr>
        <a:buFont typeface="Wingdings 2" panose="05020102010507070707" pitchFamily="18" charset="2"/>
        <a:buChar char=""/>
        <a:defRPr sz="2000" kern="1200">
          <a:solidFill>
            <a:schemeClr val="tx2"/>
          </a:solidFill>
          <a:latin typeface="+mn-lt"/>
          <a:ea typeface="+mn-ea"/>
          <a:cs typeface="+mn-cs"/>
        </a:defRPr>
      </a:lvl2pPr>
      <a:lvl3pPr marL="1143000" indent="-228600" algn="l" defTabSz="914400" rtl="0" eaLnBrk="1" latinLnBrk="0" hangingPunct="1">
        <a:lnSpc>
          <a:spcPts val="2800"/>
        </a:lnSpc>
        <a:spcBef>
          <a:spcPts val="500"/>
        </a:spcBef>
        <a:buClr>
          <a:schemeClr val="accent2"/>
        </a:buClr>
        <a:buFont typeface="Wingdings 2" panose="05020102010507070707" pitchFamily="18" charset="2"/>
        <a:buChar char=""/>
        <a:defRPr sz="1800" kern="1200">
          <a:solidFill>
            <a:schemeClr val="tx2"/>
          </a:solidFill>
          <a:latin typeface="+mn-lt"/>
          <a:ea typeface="+mn-ea"/>
          <a:cs typeface="+mn-cs"/>
        </a:defRPr>
      </a:lvl3pPr>
      <a:lvl4pPr marL="1600200" indent="-228600" algn="l" defTabSz="914400" rtl="0" eaLnBrk="1" latinLnBrk="0" hangingPunct="1">
        <a:lnSpc>
          <a:spcPts val="2800"/>
        </a:lnSpc>
        <a:spcBef>
          <a:spcPts val="500"/>
        </a:spcBef>
        <a:buClr>
          <a:schemeClr val="accent2"/>
        </a:buClr>
        <a:buFont typeface="Wingdings 2" panose="05020102010507070707" pitchFamily="18" charset="2"/>
        <a:buChar char=""/>
        <a:defRPr sz="1600" kern="1200">
          <a:solidFill>
            <a:schemeClr val="tx2"/>
          </a:solidFill>
          <a:latin typeface="+mn-lt"/>
          <a:ea typeface="+mn-ea"/>
          <a:cs typeface="+mn-cs"/>
        </a:defRPr>
      </a:lvl4pPr>
      <a:lvl5pPr marL="2057400" indent="-228600" algn="l" defTabSz="914400" rtl="0" eaLnBrk="1" latinLnBrk="0" hangingPunct="1">
        <a:lnSpc>
          <a:spcPts val="2800"/>
        </a:lnSpc>
        <a:spcBef>
          <a:spcPts val="500"/>
        </a:spcBef>
        <a:buClr>
          <a:schemeClr val="accent2"/>
        </a:buClr>
        <a:buFont typeface="Wingdings 2" panose="05020102010507070707"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24359054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4D3DD9-1F20-4375-BD98-1E872F738F01}" type="datetimeFigureOut">
              <a:rPr lang="de-DE" smtClean="0"/>
              <a:t>22.06.2021</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0E3E9E-E3AB-46F3-9758-004936020203}" type="slidenum">
              <a:rPr lang="de-DE" smtClean="0"/>
              <a:t>‹Nr.›</a:t>
            </a:fld>
            <a:endParaRPr lang="de-DE"/>
          </a:p>
        </p:txBody>
      </p:sp>
    </p:spTree>
    <p:extLst>
      <p:ext uri="{BB962C8B-B14F-4D97-AF65-F5344CB8AC3E}">
        <p14:creationId xmlns:p14="http://schemas.microsoft.com/office/powerpoint/2010/main" val="391524352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96.xml"/></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manfredhelber.de/virtual-afterwork-event/" TargetMode="Externa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3.png"/><Relationship Id="rId4" Type="http://schemas.openxmlformats.org/officeDocument/2006/relationships/image" Target="../media/image62.jpeg"/></Relationships>
</file>

<file path=ppt/slides/_rels/slide11.xml.rels><?xml version="1.0" encoding="UTF-8" standalone="yes"?>
<Relationships xmlns="http://schemas.openxmlformats.org/package/2006/relationships"><Relationship Id="rId3" Type="http://schemas.openxmlformats.org/officeDocument/2006/relationships/hyperlink" Target="https://www.manfredhelber.de/virtual-afterwork-event/" TargetMode="External"/><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3.png"/><Relationship Id="rId4" Type="http://schemas.openxmlformats.org/officeDocument/2006/relationships/image" Target="../media/image62.jpeg"/></Relationships>
</file>

<file path=ppt/slides/_rels/slide12.xml.rels><?xml version="1.0" encoding="UTF-8" standalone="yes"?>
<Relationships xmlns="http://schemas.openxmlformats.org/package/2006/relationships"><Relationship Id="rId3" Type="http://schemas.openxmlformats.org/officeDocument/2006/relationships/hyperlink" Target="https://www.manfredhelber.de/virtual-afterwork-event/" TargetMode="External"/><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3.png"/><Relationship Id="rId4" Type="http://schemas.openxmlformats.org/officeDocument/2006/relationships/image" Target="../media/image62.jpeg"/></Relationships>
</file>

<file path=ppt/slides/_rels/slide13.xml.rels><?xml version="1.0" encoding="UTF-8" standalone="yes"?>
<Relationships xmlns="http://schemas.openxmlformats.org/package/2006/relationships"><Relationship Id="rId3" Type="http://schemas.openxmlformats.org/officeDocument/2006/relationships/hyperlink" Target="https://www.manfredhelber.de/virtual-afterwork-event/" TargetMode="External"/><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3.png"/><Relationship Id="rId4" Type="http://schemas.openxmlformats.org/officeDocument/2006/relationships/image" Target="../media/image62.jpeg"/></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hyperlink" Target="https://www.manfredhelber.de/big-bang-event/" TargetMode="External"/><Relationship Id="rId5" Type="http://schemas.openxmlformats.org/officeDocument/2006/relationships/image" Target="../media/image75.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hyperlink" Target="https://www.manfredhelber.de/big-bang-event/" TargetMode="External"/><Relationship Id="rId5" Type="http://schemas.openxmlformats.org/officeDocument/2006/relationships/image" Target="../media/image76.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96.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image" Target="../media/image46.jpeg"/><Relationship Id="rId1" Type="http://schemas.openxmlformats.org/officeDocument/2006/relationships/slideLayout" Target="../slideLayouts/slideLayout96.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2.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xml"/><Relationship Id="rId1" Type="http://schemas.openxmlformats.org/officeDocument/2006/relationships/slideLayout" Target="../slideLayouts/slideLayout137.xml"/><Relationship Id="rId6" Type="http://schemas.openxmlformats.org/officeDocument/2006/relationships/image" Target="../media/image77.png"/><Relationship Id="rId5" Type="http://schemas.openxmlformats.org/officeDocument/2006/relationships/image" Target="../media/image47.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137.xml"/><Relationship Id="rId6" Type="http://schemas.openxmlformats.org/officeDocument/2006/relationships/image" Target="../media/image78.png"/><Relationship Id="rId5" Type="http://schemas.openxmlformats.org/officeDocument/2006/relationships/image" Target="../media/image47.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hyperlink" Target="https://www.microsoft.com/en-us/evalcenter/" TargetMode="External"/><Relationship Id="rId7"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137.xml"/><Relationship Id="rId6" Type="http://schemas.openxmlformats.org/officeDocument/2006/relationships/image" Target="../media/image47.png"/><Relationship Id="rId5" Type="http://schemas.openxmlformats.org/officeDocument/2006/relationships/image" Target="../media/image63.pn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hyperlink" Target="https://docs.microsoft.com/de-de/lifecycle/products/" TargetMode="External"/><Relationship Id="rId7"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137.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47.png"/><Relationship Id="rId4" Type="http://schemas.openxmlformats.org/officeDocument/2006/relationships/image" Target="../media/image80.png"/><Relationship Id="rId9"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110.xml"/><Relationship Id="rId5" Type="http://schemas.openxmlformats.org/officeDocument/2006/relationships/image" Target="../media/image47.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137.xml"/><Relationship Id="rId6" Type="http://schemas.openxmlformats.org/officeDocument/2006/relationships/image" Target="../media/image47.png"/><Relationship Id="rId5" Type="http://schemas.openxmlformats.org/officeDocument/2006/relationships/image" Target="../media/image63.pn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137.xml"/><Relationship Id="rId6" Type="http://schemas.openxmlformats.org/officeDocument/2006/relationships/image" Target="../media/image47.png"/><Relationship Id="rId5" Type="http://schemas.openxmlformats.org/officeDocument/2006/relationships/image" Target="../media/image63.pn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137.xml"/><Relationship Id="rId6" Type="http://schemas.openxmlformats.org/officeDocument/2006/relationships/image" Target="../media/image47.png"/><Relationship Id="rId5" Type="http://schemas.openxmlformats.org/officeDocument/2006/relationships/image" Target="../media/image63.pn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137.xml"/><Relationship Id="rId6" Type="http://schemas.openxmlformats.org/officeDocument/2006/relationships/image" Target="../media/image47.png"/><Relationship Id="rId5" Type="http://schemas.openxmlformats.org/officeDocument/2006/relationships/image" Target="../media/image63.pn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96.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137.xml"/><Relationship Id="rId6" Type="http://schemas.openxmlformats.org/officeDocument/2006/relationships/image" Target="../media/image47.png"/><Relationship Id="rId5" Type="http://schemas.openxmlformats.org/officeDocument/2006/relationships/image" Target="../media/image63.png"/><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137.xml"/><Relationship Id="rId6" Type="http://schemas.openxmlformats.org/officeDocument/2006/relationships/image" Target="../media/image47.png"/><Relationship Id="rId5" Type="http://schemas.openxmlformats.org/officeDocument/2006/relationships/image" Target="../media/image63.pn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137.xml"/><Relationship Id="rId6" Type="http://schemas.openxmlformats.org/officeDocument/2006/relationships/image" Target="../media/image47.png"/><Relationship Id="rId5" Type="http://schemas.openxmlformats.org/officeDocument/2006/relationships/image" Target="../media/image63.pn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1.jpg"/><Relationship Id="rId5" Type="http://schemas.openxmlformats.org/officeDocument/2006/relationships/image" Target="../media/image47.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137.xml"/><Relationship Id="rId6" Type="http://schemas.openxmlformats.org/officeDocument/2006/relationships/image" Target="../media/image47.png"/><Relationship Id="rId5" Type="http://schemas.openxmlformats.org/officeDocument/2006/relationships/image" Target="../media/image63.png"/><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137.xml"/><Relationship Id="rId6" Type="http://schemas.openxmlformats.org/officeDocument/2006/relationships/image" Target="../media/image47.png"/><Relationship Id="rId5" Type="http://schemas.openxmlformats.org/officeDocument/2006/relationships/image" Target="../media/image63.png"/><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8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47.png"/><Relationship Id="rId2" Type="http://schemas.openxmlformats.org/officeDocument/2006/relationships/hyperlink" Target="https://www.manfredhelber.de/windows-server-webday/" TargetMode="Externa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manfredhelber.de/" TargetMode="Externa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3.pn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8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47.png"/><Relationship Id="rId2" Type="http://schemas.openxmlformats.org/officeDocument/2006/relationships/hyperlink" Target="https://www.manfredhelber.de/windows-server-webday/" TargetMode="Externa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manfredhelber.de/" TargetMode="Externa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3.png"/><Relationship Id="rId4" Type="http://schemas.openxmlformats.org/officeDocument/2006/relationships/image" Target="../media/image62.jpe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8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www.youtube.com/ManfredHelber" TargetMode="External"/><Relationship Id="rId7" Type="http://schemas.openxmlformats.org/officeDocument/2006/relationships/image" Target="../media/image63.png"/><Relationship Id="rId2" Type="http://schemas.openxmlformats.org/officeDocument/2006/relationships/hyperlink" Target="https://www.linkedin.com/groups/13544074/" TargetMode="Externa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8.png"/><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3" Type="http://schemas.openxmlformats.org/officeDocument/2006/relationships/hyperlink" Target="https://www.manfredhelber.de/virtual-afterwork-event/" TargetMode="External"/><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3.png"/><Relationship Id="rId4" Type="http://schemas.openxmlformats.org/officeDocument/2006/relationships/image" Target="../media/image6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Background Gray Rectangle">
            <a:extLst>
              <a:ext uri="{FF2B5EF4-FFF2-40B4-BE49-F238E27FC236}">
                <a16:creationId xmlns:a16="http://schemas.microsoft.com/office/drawing/2014/main" id="{429E1EE9-E4C2-40A9-B9DE-FF110156C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2" name="Background Gray Rectangle">
            <a:extLst>
              <a:ext uri="{FF2B5EF4-FFF2-40B4-BE49-F238E27FC236}">
                <a16:creationId xmlns:a16="http://schemas.microsoft.com/office/drawing/2014/main" id="{1FF5E391-13EA-4378-95B1-C73488181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4" name="White Rectangle">
            <a:extLst>
              <a:ext uri="{FF2B5EF4-FFF2-40B4-BE49-F238E27FC236}">
                <a16:creationId xmlns:a16="http://schemas.microsoft.com/office/drawing/2014/main" id="{AD0DC7A3-7ED0-4155-ADCF-D332541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pic>
        <p:nvPicPr>
          <p:cNvPr id="5" name="Grafik 4">
            <a:extLst>
              <a:ext uri="{FF2B5EF4-FFF2-40B4-BE49-F238E27FC236}">
                <a16:creationId xmlns:a16="http://schemas.microsoft.com/office/drawing/2014/main" id="{23CB3DBF-BD6A-4A9B-B7CA-5E92A08C79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0" cy="6869221"/>
          </a:xfrm>
          <a:prstGeom prst="rect">
            <a:avLst/>
          </a:prstGeom>
        </p:spPr>
      </p:pic>
      <p:cxnSp>
        <p:nvCxnSpPr>
          <p:cNvPr id="16" name="Vertical Connector">
            <a:extLst>
              <a:ext uri="{FF2B5EF4-FFF2-40B4-BE49-F238E27FC236}">
                <a16:creationId xmlns:a16="http://schemas.microsoft.com/office/drawing/2014/main" id="{4CDF7082-55B3-4B7D-8ECF-F1C96C500D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cxnSp>
        <p:nvCxnSpPr>
          <p:cNvPr id="18" name="Horizontal Connector 2">
            <a:extLst>
              <a:ext uri="{FF2B5EF4-FFF2-40B4-BE49-F238E27FC236}">
                <a16:creationId xmlns:a16="http://schemas.microsoft.com/office/drawing/2014/main" id="{67D64140-8BC6-4CD1-8C2A-FB5BCE2354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6ABD8CE8-55CB-4053-BAAE-2F64A2850FD5}"/>
              </a:ext>
            </a:extLst>
          </p:cNvPr>
          <p:cNvSpPr txBox="1"/>
          <p:nvPr/>
        </p:nvSpPr>
        <p:spPr>
          <a:xfrm>
            <a:off x="2984858" y="303585"/>
            <a:ext cx="8972678" cy="1516345"/>
          </a:xfrm>
          <a:prstGeom prst="rect">
            <a:avLst/>
          </a:prstGeom>
          <a:solidFill>
            <a:schemeClr val="accent6">
              <a:lumMod val="75000"/>
              <a:alpha val="69804"/>
            </a:schemeClr>
          </a:solidFill>
        </p:spPr>
        <p:txBody>
          <a:bodyPr wrap="square" lIns="216000" tIns="108000" b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WBSC#WEBDAY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Windows Server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31" name="Grafik 30">
            <a:extLst>
              <a:ext uri="{FF2B5EF4-FFF2-40B4-BE49-F238E27FC236}">
                <a16:creationId xmlns:a16="http://schemas.microsoft.com/office/drawing/2014/main" id="{5E2904C2-63B7-4D24-9464-8F84560F138C}"/>
              </a:ext>
            </a:extLst>
          </p:cNvPr>
          <p:cNvPicPr>
            <a:picLocks noChangeAspect="1"/>
          </p:cNvPicPr>
          <p:nvPr/>
        </p:nvPicPr>
        <p:blipFill rotWithShape="1">
          <a:blip r:embed="rId3">
            <a:duotone>
              <a:schemeClr val="accent6">
                <a:shade val="45000"/>
                <a:satMod val="135000"/>
              </a:schemeClr>
              <a:prstClr val="white"/>
            </a:duotone>
          </a:blip>
          <a:srcRect l="2834" t="14921" r="12099" b="9383"/>
          <a:stretch/>
        </p:blipFill>
        <p:spPr>
          <a:xfrm>
            <a:off x="181800" y="303583"/>
            <a:ext cx="2801532" cy="1516339"/>
          </a:xfrm>
          <a:prstGeom prst="rect">
            <a:avLst/>
          </a:prstGeom>
        </p:spPr>
      </p:pic>
      <p:sp>
        <p:nvSpPr>
          <p:cNvPr id="17" name="Titel 1">
            <a:extLst>
              <a:ext uri="{FF2B5EF4-FFF2-40B4-BE49-F238E27FC236}">
                <a16:creationId xmlns:a16="http://schemas.microsoft.com/office/drawing/2014/main" id="{2FC34275-8972-4D94-BCFC-AC76F3662057}"/>
              </a:ext>
            </a:extLst>
          </p:cNvPr>
          <p:cNvSpPr txBox="1">
            <a:spLocks/>
          </p:cNvSpPr>
          <p:nvPr/>
        </p:nvSpPr>
        <p:spPr>
          <a:xfrm>
            <a:off x="331746" y="3979455"/>
            <a:ext cx="11525460" cy="2726040"/>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6000" b="1" dirty="0" err="1">
                <a:ln>
                  <a:solidFill>
                    <a:srgbClr val="23253A"/>
                  </a:solidFill>
                </a:ln>
                <a:solidFill>
                  <a:prstClr val="white"/>
                </a:solidFill>
                <a:latin typeface="Calibri" panose="020F0502020204030204"/>
              </a:rPr>
              <a:t>Herzlich</a:t>
            </a:r>
            <a:r>
              <a:rPr lang="en-US" sz="6000" b="1" dirty="0">
                <a:ln>
                  <a:solidFill>
                    <a:srgbClr val="23253A"/>
                  </a:solidFill>
                </a:ln>
                <a:solidFill>
                  <a:prstClr val="white"/>
                </a:solidFill>
                <a:latin typeface="Calibri" panose="020F0502020204030204"/>
              </a:rPr>
              <a:t> </a:t>
            </a:r>
            <a:r>
              <a:rPr lang="en-US" sz="6000" b="1" dirty="0" err="1">
                <a:ln>
                  <a:solidFill>
                    <a:srgbClr val="23253A"/>
                  </a:solidFill>
                </a:ln>
                <a:solidFill>
                  <a:prstClr val="white"/>
                </a:solidFill>
                <a:latin typeface="Calibri" panose="020F0502020204030204"/>
              </a:rPr>
              <a:t>willkommen</a:t>
            </a:r>
            <a:r>
              <a:rPr lang="en-US" sz="6000" b="1" dirty="0">
                <a:ln>
                  <a:solidFill>
                    <a:srgbClr val="23253A"/>
                  </a:solidFill>
                </a:ln>
                <a:solidFill>
                  <a:prstClr val="white"/>
                </a:solidFill>
                <a:latin typeface="Calibri" panose="020F0502020204030204"/>
              </a:rPr>
              <a:t>!</a:t>
            </a:r>
          </a:p>
          <a:p>
            <a:pPr>
              <a:lnSpc>
                <a:spcPct val="120000"/>
              </a:lnSpc>
            </a:pPr>
            <a:br>
              <a:rPr lang="de-DE" sz="3600" b="1" dirty="0">
                <a:ln>
                  <a:solidFill>
                    <a:srgbClr val="23253A"/>
                  </a:solidFill>
                </a:ln>
                <a:solidFill>
                  <a:prstClr val="white"/>
                </a:solidFill>
                <a:latin typeface="Calibri" panose="020F0502020204030204"/>
              </a:rPr>
            </a:br>
            <a:br>
              <a:rPr lang="de-DE" sz="3100" b="1" dirty="0">
                <a:ln>
                  <a:solidFill>
                    <a:srgbClr val="23253A"/>
                  </a:solidFill>
                </a:ln>
                <a:solidFill>
                  <a:prstClr val="white"/>
                </a:solidFill>
                <a:latin typeface="Calibri" panose="020F0502020204030204"/>
              </a:rPr>
            </a:br>
            <a:r>
              <a:rPr lang="de-DE" sz="4100" b="1" dirty="0">
                <a:ln>
                  <a:solidFill>
                    <a:srgbClr val="23253A"/>
                  </a:solidFill>
                </a:ln>
                <a:solidFill>
                  <a:prstClr val="white"/>
                </a:solidFill>
                <a:latin typeface="Calibri" panose="020F0502020204030204"/>
              </a:rPr>
              <a:t>Manfred Helber</a:t>
            </a:r>
            <a:br>
              <a:rPr lang="de-DE" sz="4100" b="1" dirty="0">
                <a:ln>
                  <a:solidFill>
                    <a:srgbClr val="23253A"/>
                  </a:solidFill>
                </a:ln>
                <a:solidFill>
                  <a:prstClr val="white"/>
                </a:solidFill>
                <a:latin typeface="Calibri" panose="020F0502020204030204"/>
              </a:rPr>
            </a:br>
            <a:r>
              <a:rPr lang="de-DE" sz="4100" b="1" dirty="0">
                <a:ln>
                  <a:solidFill>
                    <a:srgbClr val="23253A"/>
                  </a:solidFill>
                </a:ln>
                <a:solidFill>
                  <a:prstClr val="white"/>
                </a:solidFill>
                <a:latin typeface="Calibri" panose="020F0502020204030204"/>
              </a:rPr>
              <a:t>Microsoft MVP Cloud &amp; Datacenter</a:t>
            </a:r>
            <a:endParaRPr lang="de-DE" dirty="0">
              <a:solidFill>
                <a:prstClr val="black"/>
              </a:solidFill>
              <a:latin typeface="Calibri" panose="020F0502020204030204"/>
            </a:endParaRPr>
          </a:p>
        </p:txBody>
      </p:sp>
    </p:spTree>
    <p:extLst>
      <p:ext uri="{BB962C8B-B14F-4D97-AF65-F5344CB8AC3E}">
        <p14:creationId xmlns:p14="http://schemas.microsoft.com/office/powerpoint/2010/main" val="3384508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E13D802C-4F82-499A-8293-8B56DD679057}"/>
              </a:ext>
            </a:extLst>
          </p:cNvPr>
          <p:cNvSpPr txBox="1"/>
          <p:nvPr/>
        </p:nvSpPr>
        <p:spPr>
          <a:xfrm>
            <a:off x="312666" y="235974"/>
            <a:ext cx="101090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Virtual Afterwork Event ab 17:30 Uhr</a:t>
            </a:r>
          </a:p>
        </p:txBody>
      </p:sp>
      <p:sp>
        <p:nvSpPr>
          <p:cNvPr id="16" name="Textfeld 15">
            <a:extLst>
              <a:ext uri="{FF2B5EF4-FFF2-40B4-BE49-F238E27FC236}">
                <a16:creationId xmlns:a16="http://schemas.microsoft.com/office/drawing/2014/main" id="{EEC3DEC0-3870-407B-BFEA-26C1B13BBBBF}"/>
              </a:ext>
            </a:extLst>
          </p:cNvPr>
          <p:cNvSpPr txBox="1"/>
          <p:nvPr/>
        </p:nvSpPr>
        <p:spPr>
          <a:xfrm>
            <a:off x="312666" y="5180006"/>
            <a:ext cx="1010909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Du bist herzlich eingeladen! Event-Code: DXA688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Alle Infos unter </a:t>
            </a:r>
            <a:r>
              <a:rPr kumimoji="0" lang="de-DE" sz="2400" b="1"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unter</a:t>
            </a: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hlinkClick r:id="rId2"/>
              </a:rPr>
              <a:t>https://www.manfredhelber.de/virtual-afterwork-event/</a:t>
            </a: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p:txBody>
      </p:sp>
      <p:pic>
        <p:nvPicPr>
          <p:cNvPr id="4" name="Grafik 3">
            <a:extLst>
              <a:ext uri="{FF2B5EF4-FFF2-40B4-BE49-F238E27FC236}">
                <a16:creationId xmlns:a16="http://schemas.microsoft.com/office/drawing/2014/main" id="{D589715F-943F-42F8-A880-F8A3815FF7BB}"/>
              </a:ext>
            </a:extLst>
          </p:cNvPr>
          <p:cNvPicPr>
            <a:picLocks noChangeAspect="1"/>
          </p:cNvPicPr>
          <p:nvPr/>
        </p:nvPicPr>
        <p:blipFill>
          <a:blip r:embed="rId3"/>
          <a:stretch>
            <a:fillRect/>
          </a:stretch>
        </p:blipFill>
        <p:spPr>
          <a:xfrm>
            <a:off x="1029189" y="1038238"/>
            <a:ext cx="9286043" cy="3924279"/>
          </a:xfrm>
          <a:prstGeom prst="rect">
            <a:avLst/>
          </a:prstGeom>
        </p:spPr>
      </p:pic>
      <p:sp>
        <p:nvSpPr>
          <p:cNvPr id="7" name="Textfeld 6">
            <a:extLst>
              <a:ext uri="{FF2B5EF4-FFF2-40B4-BE49-F238E27FC236}">
                <a16:creationId xmlns:a16="http://schemas.microsoft.com/office/drawing/2014/main" id="{CEAE9F5E-CF31-4921-B6C2-455F6587732D}"/>
              </a:ext>
            </a:extLst>
          </p:cNvPr>
          <p:cNvSpPr txBox="1"/>
          <p:nvPr/>
        </p:nvSpPr>
        <p:spPr>
          <a:xfrm>
            <a:off x="10432200" y="184603"/>
            <a:ext cx="1759797" cy="1107996"/>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Azure Stack HCI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nvGrpSpPr>
          <p:cNvPr id="8" name="Gruppieren 7">
            <a:extLst>
              <a:ext uri="{FF2B5EF4-FFF2-40B4-BE49-F238E27FC236}">
                <a16:creationId xmlns:a16="http://schemas.microsoft.com/office/drawing/2014/main" id="{937ABA55-0914-45A3-B851-F67FE1BEA13C}"/>
              </a:ext>
            </a:extLst>
          </p:cNvPr>
          <p:cNvGrpSpPr/>
          <p:nvPr/>
        </p:nvGrpSpPr>
        <p:grpSpPr>
          <a:xfrm>
            <a:off x="10432200" y="-1"/>
            <a:ext cx="1770236" cy="6869221"/>
            <a:chOff x="10432200" y="-1"/>
            <a:chExt cx="1770236" cy="6869221"/>
          </a:xfrm>
        </p:grpSpPr>
        <p:pic>
          <p:nvPicPr>
            <p:cNvPr id="9" name="Grafik 8">
              <a:extLst>
                <a:ext uri="{FF2B5EF4-FFF2-40B4-BE49-F238E27FC236}">
                  <a16:creationId xmlns:a16="http://schemas.microsoft.com/office/drawing/2014/main" id="{21CF5285-252A-49F6-BC34-E32353CEB0F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0" name="Textfeld 9">
              <a:extLst>
                <a:ext uri="{FF2B5EF4-FFF2-40B4-BE49-F238E27FC236}">
                  <a16:creationId xmlns:a16="http://schemas.microsoft.com/office/drawing/2014/main" id="{1EDEFC5B-BDF2-46F8-B163-B75C219D7C45}"/>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11" name="Grafik 10" descr="Ein Bild, das Buch enthält.&#10;&#10;Automatisch generierte Beschreibung">
              <a:extLst>
                <a:ext uri="{FF2B5EF4-FFF2-40B4-BE49-F238E27FC236}">
                  <a16:creationId xmlns:a16="http://schemas.microsoft.com/office/drawing/2014/main" id="{821E2EC9-9BAB-40A4-87A0-91D655032BAC}"/>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2" name="Textfeld 11">
              <a:extLst>
                <a:ext uri="{FF2B5EF4-FFF2-40B4-BE49-F238E27FC236}">
                  <a16:creationId xmlns:a16="http://schemas.microsoft.com/office/drawing/2014/main" id="{54B5A779-DF75-46BC-80C6-0BAEB24CB684}"/>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3" name="Grafik 12">
              <a:extLst>
                <a:ext uri="{FF2B5EF4-FFF2-40B4-BE49-F238E27FC236}">
                  <a16:creationId xmlns:a16="http://schemas.microsoft.com/office/drawing/2014/main" id="{4A43B002-2E0A-400A-9349-A51D6CD36B83}"/>
                </a:ext>
              </a:extLst>
            </p:cNvPr>
            <p:cNvPicPr>
              <a:picLocks noChangeAspect="1"/>
            </p:cNvPicPr>
            <p:nvPr/>
          </p:nvPicPr>
          <p:blipFill rotWithShape="1">
            <a:blip r:embed="rId6">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2963814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E13D802C-4F82-499A-8293-8B56DD679057}"/>
              </a:ext>
            </a:extLst>
          </p:cNvPr>
          <p:cNvSpPr txBox="1"/>
          <p:nvPr/>
        </p:nvSpPr>
        <p:spPr>
          <a:xfrm>
            <a:off x="312666" y="235974"/>
            <a:ext cx="101090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Virtual Afterwork Event ab 17:30 Uhr</a:t>
            </a:r>
          </a:p>
        </p:txBody>
      </p:sp>
      <p:pic>
        <p:nvPicPr>
          <p:cNvPr id="1026" name="Picture 2">
            <a:extLst>
              <a:ext uri="{FF2B5EF4-FFF2-40B4-BE49-F238E27FC236}">
                <a16:creationId xmlns:a16="http://schemas.microsoft.com/office/drawing/2014/main" id="{8AEDD64F-B972-43ED-B6A2-76D61946A2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161" y="1462704"/>
            <a:ext cx="8627050" cy="3235144"/>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DBDA70A9-9B8A-4CF8-926D-BA4F6688DE85}"/>
              </a:ext>
            </a:extLst>
          </p:cNvPr>
          <p:cNvSpPr txBox="1"/>
          <p:nvPr/>
        </p:nvSpPr>
        <p:spPr>
          <a:xfrm>
            <a:off x="312666" y="5180006"/>
            <a:ext cx="1010909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Du bist herzlich eingeladen! Event-Code: DXA688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Alle Infos unter </a:t>
            </a:r>
            <a:r>
              <a:rPr kumimoji="0" lang="de-DE" sz="2400" b="1"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unter</a:t>
            </a: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hlinkClick r:id="rId3"/>
              </a:rPr>
              <a:t>https://www.manfredhelber.de/virtual-afterwork-event/</a:t>
            </a: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p:txBody>
      </p:sp>
      <p:sp>
        <p:nvSpPr>
          <p:cNvPr id="12" name="Textfeld 11">
            <a:extLst>
              <a:ext uri="{FF2B5EF4-FFF2-40B4-BE49-F238E27FC236}">
                <a16:creationId xmlns:a16="http://schemas.microsoft.com/office/drawing/2014/main" id="{FC832654-40A6-4697-BF64-BDA7E1A39411}"/>
              </a:ext>
            </a:extLst>
          </p:cNvPr>
          <p:cNvSpPr txBox="1"/>
          <p:nvPr/>
        </p:nvSpPr>
        <p:spPr>
          <a:xfrm>
            <a:off x="10432200" y="184603"/>
            <a:ext cx="1759797" cy="1107996"/>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Azure Stack HCI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nvGrpSpPr>
          <p:cNvPr id="15" name="Gruppieren 14">
            <a:extLst>
              <a:ext uri="{FF2B5EF4-FFF2-40B4-BE49-F238E27FC236}">
                <a16:creationId xmlns:a16="http://schemas.microsoft.com/office/drawing/2014/main" id="{6D55195A-ADA6-4A98-AD83-05908F3C610C}"/>
              </a:ext>
            </a:extLst>
          </p:cNvPr>
          <p:cNvGrpSpPr/>
          <p:nvPr/>
        </p:nvGrpSpPr>
        <p:grpSpPr>
          <a:xfrm>
            <a:off x="10432200" y="-1"/>
            <a:ext cx="1770236" cy="6869221"/>
            <a:chOff x="10432200" y="-1"/>
            <a:chExt cx="1770236" cy="6869221"/>
          </a:xfrm>
        </p:grpSpPr>
        <p:pic>
          <p:nvPicPr>
            <p:cNvPr id="17" name="Grafik 16">
              <a:extLst>
                <a:ext uri="{FF2B5EF4-FFF2-40B4-BE49-F238E27FC236}">
                  <a16:creationId xmlns:a16="http://schemas.microsoft.com/office/drawing/2014/main" id="{BA840FF6-0D30-4022-B632-45B1B21BD63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8" name="Textfeld 17">
              <a:extLst>
                <a:ext uri="{FF2B5EF4-FFF2-40B4-BE49-F238E27FC236}">
                  <a16:creationId xmlns:a16="http://schemas.microsoft.com/office/drawing/2014/main" id="{56D1EF21-E009-4576-B1C5-2655E023A3AD}"/>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19" name="Grafik 18" descr="Ein Bild, das Buch enthält.&#10;&#10;Automatisch generierte Beschreibung">
              <a:extLst>
                <a:ext uri="{FF2B5EF4-FFF2-40B4-BE49-F238E27FC236}">
                  <a16:creationId xmlns:a16="http://schemas.microsoft.com/office/drawing/2014/main" id="{BFA3B44E-6825-4CD0-929C-2ED5A336F141}"/>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20" name="Textfeld 19">
              <a:extLst>
                <a:ext uri="{FF2B5EF4-FFF2-40B4-BE49-F238E27FC236}">
                  <a16:creationId xmlns:a16="http://schemas.microsoft.com/office/drawing/2014/main" id="{3EDEF71A-9D07-4FB6-B07C-8195C558C320}"/>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21" name="Grafik 20">
              <a:extLst>
                <a:ext uri="{FF2B5EF4-FFF2-40B4-BE49-F238E27FC236}">
                  <a16:creationId xmlns:a16="http://schemas.microsoft.com/office/drawing/2014/main" id="{B0589AC8-D461-47AF-AFE8-80C4B96D07B7}"/>
                </a:ext>
              </a:extLst>
            </p:cNvPr>
            <p:cNvPicPr>
              <a:picLocks noChangeAspect="1"/>
            </p:cNvPicPr>
            <p:nvPr/>
          </p:nvPicPr>
          <p:blipFill rotWithShape="1">
            <a:blip r:embed="rId6">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468353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E13D802C-4F82-499A-8293-8B56DD679057}"/>
              </a:ext>
            </a:extLst>
          </p:cNvPr>
          <p:cNvSpPr txBox="1"/>
          <p:nvPr/>
        </p:nvSpPr>
        <p:spPr>
          <a:xfrm>
            <a:off x="312666" y="235974"/>
            <a:ext cx="101090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Virtual Afterwork Event ab 17:30 Uhr</a:t>
            </a:r>
          </a:p>
        </p:txBody>
      </p:sp>
      <p:pic>
        <p:nvPicPr>
          <p:cNvPr id="12" name="Grafik 11">
            <a:extLst>
              <a:ext uri="{FF2B5EF4-FFF2-40B4-BE49-F238E27FC236}">
                <a16:creationId xmlns:a16="http://schemas.microsoft.com/office/drawing/2014/main" id="{9015961B-9408-473E-A312-72B0A6F8455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79403" y="880305"/>
            <a:ext cx="7742763" cy="4354497"/>
          </a:xfrm>
          <a:prstGeom prst="rect">
            <a:avLst/>
          </a:prstGeom>
        </p:spPr>
      </p:pic>
      <p:sp>
        <p:nvSpPr>
          <p:cNvPr id="10" name="Textfeld 9">
            <a:extLst>
              <a:ext uri="{FF2B5EF4-FFF2-40B4-BE49-F238E27FC236}">
                <a16:creationId xmlns:a16="http://schemas.microsoft.com/office/drawing/2014/main" id="{8ED18E28-070D-4F8E-AE30-3FC61DEADCA1}"/>
              </a:ext>
            </a:extLst>
          </p:cNvPr>
          <p:cNvSpPr txBox="1"/>
          <p:nvPr/>
        </p:nvSpPr>
        <p:spPr>
          <a:xfrm>
            <a:off x="312666" y="5180006"/>
            <a:ext cx="1010909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Du bist herzlich eingeladen! Event-Code: DXA688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Alle Infos unter </a:t>
            </a:r>
            <a:r>
              <a:rPr kumimoji="0" lang="de-DE" sz="2400" b="1"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unter</a:t>
            </a: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hlinkClick r:id="rId3"/>
              </a:rPr>
              <a:t>https://www.manfredhelber.de/virtual-afterwork-event/</a:t>
            </a: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p:txBody>
      </p:sp>
      <p:sp>
        <p:nvSpPr>
          <p:cNvPr id="15" name="Textfeld 14">
            <a:extLst>
              <a:ext uri="{FF2B5EF4-FFF2-40B4-BE49-F238E27FC236}">
                <a16:creationId xmlns:a16="http://schemas.microsoft.com/office/drawing/2014/main" id="{A848FBFA-E3A5-4A96-9AB5-B3232FC50EE3}"/>
              </a:ext>
            </a:extLst>
          </p:cNvPr>
          <p:cNvSpPr txBox="1"/>
          <p:nvPr/>
        </p:nvSpPr>
        <p:spPr>
          <a:xfrm>
            <a:off x="10432200" y="184603"/>
            <a:ext cx="1759797" cy="1107996"/>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Azure Stack HCI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nvGrpSpPr>
          <p:cNvPr id="17" name="Gruppieren 16">
            <a:extLst>
              <a:ext uri="{FF2B5EF4-FFF2-40B4-BE49-F238E27FC236}">
                <a16:creationId xmlns:a16="http://schemas.microsoft.com/office/drawing/2014/main" id="{28592712-0447-463C-8793-33D024B13759}"/>
              </a:ext>
            </a:extLst>
          </p:cNvPr>
          <p:cNvGrpSpPr/>
          <p:nvPr/>
        </p:nvGrpSpPr>
        <p:grpSpPr>
          <a:xfrm>
            <a:off x="10432200" y="-1"/>
            <a:ext cx="1770236" cy="6869221"/>
            <a:chOff x="10432200" y="-1"/>
            <a:chExt cx="1770236" cy="6869221"/>
          </a:xfrm>
        </p:grpSpPr>
        <p:pic>
          <p:nvPicPr>
            <p:cNvPr id="18" name="Grafik 17">
              <a:extLst>
                <a:ext uri="{FF2B5EF4-FFF2-40B4-BE49-F238E27FC236}">
                  <a16:creationId xmlns:a16="http://schemas.microsoft.com/office/drawing/2014/main" id="{203D8B17-2F5E-4CD0-B582-C0B9CB818C9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9" name="Textfeld 18">
              <a:extLst>
                <a:ext uri="{FF2B5EF4-FFF2-40B4-BE49-F238E27FC236}">
                  <a16:creationId xmlns:a16="http://schemas.microsoft.com/office/drawing/2014/main" id="{8ABFFAD5-7DDC-4DF9-8C85-BBD71D63CEB2}"/>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20" name="Grafik 19" descr="Ein Bild, das Buch enthält.&#10;&#10;Automatisch generierte Beschreibung">
              <a:extLst>
                <a:ext uri="{FF2B5EF4-FFF2-40B4-BE49-F238E27FC236}">
                  <a16:creationId xmlns:a16="http://schemas.microsoft.com/office/drawing/2014/main" id="{DD2A0D6E-0641-45E7-9343-C96167F6E098}"/>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21" name="Textfeld 20">
              <a:extLst>
                <a:ext uri="{FF2B5EF4-FFF2-40B4-BE49-F238E27FC236}">
                  <a16:creationId xmlns:a16="http://schemas.microsoft.com/office/drawing/2014/main" id="{C5251D7F-BE21-4ED3-B0BC-AEEFA0AAB878}"/>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22" name="Grafik 21">
              <a:extLst>
                <a:ext uri="{FF2B5EF4-FFF2-40B4-BE49-F238E27FC236}">
                  <a16:creationId xmlns:a16="http://schemas.microsoft.com/office/drawing/2014/main" id="{DD407E49-6417-425C-8E23-44AA29632215}"/>
                </a:ext>
              </a:extLst>
            </p:cNvPr>
            <p:cNvPicPr>
              <a:picLocks noChangeAspect="1"/>
            </p:cNvPicPr>
            <p:nvPr/>
          </p:nvPicPr>
          <p:blipFill rotWithShape="1">
            <a:blip r:embed="rId6">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3033573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E13D802C-4F82-499A-8293-8B56DD679057}"/>
              </a:ext>
            </a:extLst>
          </p:cNvPr>
          <p:cNvSpPr txBox="1"/>
          <p:nvPr/>
        </p:nvSpPr>
        <p:spPr>
          <a:xfrm>
            <a:off x="312666" y="235974"/>
            <a:ext cx="101090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Virtual Afterwork Event ab 17:30 Uhr</a:t>
            </a:r>
          </a:p>
        </p:txBody>
      </p:sp>
      <p:pic>
        <p:nvPicPr>
          <p:cNvPr id="12" name="Grafik 11">
            <a:extLst>
              <a:ext uri="{FF2B5EF4-FFF2-40B4-BE49-F238E27FC236}">
                <a16:creationId xmlns:a16="http://schemas.microsoft.com/office/drawing/2014/main" id="{9015961B-9408-473E-A312-72B0A6F8455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79403" y="880305"/>
            <a:ext cx="7742763" cy="4354497"/>
          </a:xfrm>
          <a:prstGeom prst="rect">
            <a:avLst/>
          </a:prstGeom>
        </p:spPr>
      </p:pic>
      <p:sp>
        <p:nvSpPr>
          <p:cNvPr id="10" name="Textfeld 9">
            <a:extLst>
              <a:ext uri="{FF2B5EF4-FFF2-40B4-BE49-F238E27FC236}">
                <a16:creationId xmlns:a16="http://schemas.microsoft.com/office/drawing/2014/main" id="{8ED18E28-070D-4F8E-AE30-3FC61DEADCA1}"/>
              </a:ext>
            </a:extLst>
          </p:cNvPr>
          <p:cNvSpPr txBox="1"/>
          <p:nvPr/>
        </p:nvSpPr>
        <p:spPr>
          <a:xfrm>
            <a:off x="312666" y="5180006"/>
            <a:ext cx="1010909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Du bist herzlich eingeladen! Event-Code: DXA688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Alle Infos unter </a:t>
            </a:r>
            <a:r>
              <a:rPr kumimoji="0" lang="de-DE" sz="2400" b="1"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unter</a:t>
            </a: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hlinkClick r:id="rId3"/>
              </a:rPr>
              <a:t>https://www.manfredhelber.de/virtual-afterwork-event/</a:t>
            </a: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p:txBody>
      </p:sp>
      <p:sp>
        <p:nvSpPr>
          <p:cNvPr id="5" name="Textfeld 4">
            <a:extLst>
              <a:ext uri="{FF2B5EF4-FFF2-40B4-BE49-F238E27FC236}">
                <a16:creationId xmlns:a16="http://schemas.microsoft.com/office/drawing/2014/main" id="{B09C60F7-6BCD-43A1-A6B8-ADD6FEE16377}"/>
              </a:ext>
            </a:extLst>
          </p:cNvPr>
          <p:cNvSpPr txBox="1"/>
          <p:nvPr/>
        </p:nvSpPr>
        <p:spPr>
          <a:xfrm>
            <a:off x="10432200" y="184603"/>
            <a:ext cx="1759797" cy="1107996"/>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Azure Stack HCI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nvGrpSpPr>
          <p:cNvPr id="6" name="Gruppieren 5">
            <a:extLst>
              <a:ext uri="{FF2B5EF4-FFF2-40B4-BE49-F238E27FC236}">
                <a16:creationId xmlns:a16="http://schemas.microsoft.com/office/drawing/2014/main" id="{58AE5173-2D0A-41E8-9E1E-DB12D50DD8CE}"/>
              </a:ext>
            </a:extLst>
          </p:cNvPr>
          <p:cNvGrpSpPr/>
          <p:nvPr/>
        </p:nvGrpSpPr>
        <p:grpSpPr>
          <a:xfrm>
            <a:off x="10432200" y="-1"/>
            <a:ext cx="1770236" cy="6869221"/>
            <a:chOff x="10432200" y="-1"/>
            <a:chExt cx="1770236" cy="6869221"/>
          </a:xfrm>
        </p:grpSpPr>
        <p:pic>
          <p:nvPicPr>
            <p:cNvPr id="7" name="Grafik 6">
              <a:extLst>
                <a:ext uri="{FF2B5EF4-FFF2-40B4-BE49-F238E27FC236}">
                  <a16:creationId xmlns:a16="http://schemas.microsoft.com/office/drawing/2014/main" id="{2EBC7BD6-8946-43E0-9096-6BBB085A642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8" name="Textfeld 7">
              <a:extLst>
                <a:ext uri="{FF2B5EF4-FFF2-40B4-BE49-F238E27FC236}">
                  <a16:creationId xmlns:a16="http://schemas.microsoft.com/office/drawing/2014/main" id="{8BE9EAA0-4FD9-49F2-B374-88F3AA2DCA0A}"/>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9" name="Grafik 8" descr="Ein Bild, das Buch enthält.&#10;&#10;Automatisch generierte Beschreibung">
              <a:extLst>
                <a:ext uri="{FF2B5EF4-FFF2-40B4-BE49-F238E27FC236}">
                  <a16:creationId xmlns:a16="http://schemas.microsoft.com/office/drawing/2014/main" id="{7122A683-3FCB-4C22-B333-290C8A0F1B06}"/>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1" name="Textfeld 10">
              <a:extLst>
                <a:ext uri="{FF2B5EF4-FFF2-40B4-BE49-F238E27FC236}">
                  <a16:creationId xmlns:a16="http://schemas.microsoft.com/office/drawing/2014/main" id="{1E963C50-6B79-4F5E-B3BE-08C6EE42C638}"/>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3" name="Grafik 12">
              <a:extLst>
                <a:ext uri="{FF2B5EF4-FFF2-40B4-BE49-F238E27FC236}">
                  <a16:creationId xmlns:a16="http://schemas.microsoft.com/office/drawing/2014/main" id="{D76BDF94-8C74-4B4A-90E5-077B968E988F}"/>
                </a:ext>
              </a:extLst>
            </p:cNvPr>
            <p:cNvPicPr>
              <a:picLocks noChangeAspect="1"/>
            </p:cNvPicPr>
            <p:nvPr/>
          </p:nvPicPr>
          <p:blipFill rotWithShape="1">
            <a:blip r:embed="rId6">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1946763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E13D802C-4F82-499A-8293-8B56DD679057}"/>
              </a:ext>
            </a:extLst>
          </p:cNvPr>
          <p:cNvSpPr txBox="1"/>
          <p:nvPr/>
        </p:nvSpPr>
        <p:spPr>
          <a:xfrm>
            <a:off x="312666" y="235974"/>
            <a:ext cx="1010909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Treffe Dich bereits tagsüber mit Kollegen und Referenten:</a:t>
            </a:r>
          </a:p>
        </p:txBody>
      </p:sp>
      <p:sp>
        <p:nvSpPr>
          <p:cNvPr id="10" name="Textfeld 9">
            <a:extLst>
              <a:ext uri="{FF2B5EF4-FFF2-40B4-BE49-F238E27FC236}">
                <a16:creationId xmlns:a16="http://schemas.microsoft.com/office/drawing/2014/main" id="{8ED18E28-070D-4F8E-AE30-3FC61DEADCA1}"/>
              </a:ext>
            </a:extLst>
          </p:cNvPr>
          <p:cNvSpPr txBox="1"/>
          <p:nvPr/>
        </p:nvSpPr>
        <p:spPr>
          <a:xfrm>
            <a:off x="197256" y="5579501"/>
            <a:ext cx="101090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Du bist herzlich eingeladen! Event-Code: HFU135</a:t>
            </a:r>
          </a:p>
        </p:txBody>
      </p:sp>
      <p:pic>
        <p:nvPicPr>
          <p:cNvPr id="3" name="Grafik 2">
            <a:extLst>
              <a:ext uri="{FF2B5EF4-FFF2-40B4-BE49-F238E27FC236}">
                <a16:creationId xmlns:a16="http://schemas.microsoft.com/office/drawing/2014/main" id="{1EEAD1B9-62D2-4C48-AB23-02C3146ACCF3}"/>
              </a:ext>
            </a:extLst>
          </p:cNvPr>
          <p:cNvPicPr>
            <a:picLocks noChangeAspect="1"/>
          </p:cNvPicPr>
          <p:nvPr/>
        </p:nvPicPr>
        <p:blipFill>
          <a:blip r:embed="rId2"/>
          <a:stretch>
            <a:fillRect/>
          </a:stretch>
        </p:blipFill>
        <p:spPr>
          <a:xfrm>
            <a:off x="3211371" y="1472876"/>
            <a:ext cx="4311687" cy="3547446"/>
          </a:xfrm>
          <a:prstGeom prst="rect">
            <a:avLst/>
          </a:prstGeom>
        </p:spPr>
      </p:pic>
      <p:sp>
        <p:nvSpPr>
          <p:cNvPr id="7" name="Textfeld 6">
            <a:extLst>
              <a:ext uri="{FF2B5EF4-FFF2-40B4-BE49-F238E27FC236}">
                <a16:creationId xmlns:a16="http://schemas.microsoft.com/office/drawing/2014/main" id="{F1397CA6-F50E-4705-A560-7045FF910295}"/>
              </a:ext>
            </a:extLst>
          </p:cNvPr>
          <p:cNvSpPr txBox="1"/>
          <p:nvPr/>
        </p:nvSpPr>
        <p:spPr>
          <a:xfrm>
            <a:off x="10432200" y="184603"/>
            <a:ext cx="1759797" cy="1107996"/>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Azure Stack HCI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nvGrpSpPr>
          <p:cNvPr id="8" name="Gruppieren 7">
            <a:extLst>
              <a:ext uri="{FF2B5EF4-FFF2-40B4-BE49-F238E27FC236}">
                <a16:creationId xmlns:a16="http://schemas.microsoft.com/office/drawing/2014/main" id="{96334CEF-20BF-4608-9042-B79CE94A4DC3}"/>
              </a:ext>
            </a:extLst>
          </p:cNvPr>
          <p:cNvGrpSpPr/>
          <p:nvPr/>
        </p:nvGrpSpPr>
        <p:grpSpPr>
          <a:xfrm>
            <a:off x="10432200" y="-1"/>
            <a:ext cx="1770236" cy="6869221"/>
            <a:chOff x="10432200" y="-1"/>
            <a:chExt cx="1770236" cy="6869221"/>
          </a:xfrm>
        </p:grpSpPr>
        <p:pic>
          <p:nvPicPr>
            <p:cNvPr id="9" name="Grafik 8">
              <a:extLst>
                <a:ext uri="{FF2B5EF4-FFF2-40B4-BE49-F238E27FC236}">
                  <a16:creationId xmlns:a16="http://schemas.microsoft.com/office/drawing/2014/main" id="{2B5C8853-791A-49C2-8BD3-D07CF475CDC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1" name="Textfeld 10">
              <a:extLst>
                <a:ext uri="{FF2B5EF4-FFF2-40B4-BE49-F238E27FC236}">
                  <a16:creationId xmlns:a16="http://schemas.microsoft.com/office/drawing/2014/main" id="{6E47D443-2CF4-49AE-A7BA-3E9A13338AB5}"/>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13" name="Grafik 12" descr="Ein Bild, das Buch enthält.&#10;&#10;Automatisch generierte Beschreibung">
              <a:extLst>
                <a:ext uri="{FF2B5EF4-FFF2-40B4-BE49-F238E27FC236}">
                  <a16:creationId xmlns:a16="http://schemas.microsoft.com/office/drawing/2014/main" id="{FFBCA950-36F5-4D12-A627-9D3FA354D778}"/>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5" name="Textfeld 14">
              <a:extLst>
                <a:ext uri="{FF2B5EF4-FFF2-40B4-BE49-F238E27FC236}">
                  <a16:creationId xmlns:a16="http://schemas.microsoft.com/office/drawing/2014/main" id="{634B889B-87B2-4428-8BFC-536FD00B08C0}"/>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6" name="Grafik 15">
              <a:extLst>
                <a:ext uri="{FF2B5EF4-FFF2-40B4-BE49-F238E27FC236}">
                  <a16:creationId xmlns:a16="http://schemas.microsoft.com/office/drawing/2014/main" id="{33437B99-CB0D-4438-933D-C3E991C9FF4C}"/>
                </a:ext>
              </a:extLst>
            </p:cNvPr>
            <p:cNvPicPr>
              <a:picLocks noChangeAspect="1"/>
            </p:cNvPicPr>
            <p:nvPr/>
          </p:nvPicPr>
          <p:blipFill rotWithShape="1">
            <a:blip r:embed="rId5">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3431500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E13D802C-4F82-499A-8293-8B56DD679057}"/>
              </a:ext>
            </a:extLst>
          </p:cNvPr>
          <p:cNvSpPr txBox="1"/>
          <p:nvPr/>
        </p:nvSpPr>
        <p:spPr>
          <a:xfrm>
            <a:off x="312666" y="235974"/>
            <a:ext cx="1010909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Treffe Dich bereits tagsüber mit Kollegen und Referenten:</a:t>
            </a:r>
          </a:p>
        </p:txBody>
      </p:sp>
      <p:sp>
        <p:nvSpPr>
          <p:cNvPr id="10" name="Textfeld 9">
            <a:extLst>
              <a:ext uri="{FF2B5EF4-FFF2-40B4-BE49-F238E27FC236}">
                <a16:creationId xmlns:a16="http://schemas.microsoft.com/office/drawing/2014/main" id="{8ED18E28-070D-4F8E-AE30-3FC61DEADCA1}"/>
              </a:ext>
            </a:extLst>
          </p:cNvPr>
          <p:cNvSpPr txBox="1"/>
          <p:nvPr/>
        </p:nvSpPr>
        <p:spPr>
          <a:xfrm>
            <a:off x="197256" y="5579501"/>
            <a:ext cx="101090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Du bist herzlich eingeladen! Event-Code: HFU135</a:t>
            </a:r>
          </a:p>
        </p:txBody>
      </p:sp>
      <p:pic>
        <p:nvPicPr>
          <p:cNvPr id="4" name="Grafik 3">
            <a:extLst>
              <a:ext uri="{FF2B5EF4-FFF2-40B4-BE49-F238E27FC236}">
                <a16:creationId xmlns:a16="http://schemas.microsoft.com/office/drawing/2014/main" id="{8B75C676-9033-4E84-8A06-632E8910906A}"/>
              </a:ext>
            </a:extLst>
          </p:cNvPr>
          <p:cNvPicPr>
            <a:picLocks noChangeAspect="1"/>
          </p:cNvPicPr>
          <p:nvPr/>
        </p:nvPicPr>
        <p:blipFill>
          <a:blip r:embed="rId2"/>
          <a:stretch>
            <a:fillRect/>
          </a:stretch>
        </p:blipFill>
        <p:spPr>
          <a:xfrm>
            <a:off x="790112" y="1811045"/>
            <a:ext cx="9287403" cy="3494210"/>
          </a:xfrm>
          <a:prstGeom prst="rect">
            <a:avLst/>
          </a:prstGeom>
        </p:spPr>
      </p:pic>
      <p:sp>
        <p:nvSpPr>
          <p:cNvPr id="7" name="Textfeld 6">
            <a:extLst>
              <a:ext uri="{FF2B5EF4-FFF2-40B4-BE49-F238E27FC236}">
                <a16:creationId xmlns:a16="http://schemas.microsoft.com/office/drawing/2014/main" id="{8DC0DAB6-56E2-483A-A354-2C98BC88FC01}"/>
              </a:ext>
            </a:extLst>
          </p:cNvPr>
          <p:cNvSpPr txBox="1"/>
          <p:nvPr/>
        </p:nvSpPr>
        <p:spPr>
          <a:xfrm>
            <a:off x="10432200" y="184603"/>
            <a:ext cx="1759797" cy="1107996"/>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Azure Stack HCI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nvGrpSpPr>
          <p:cNvPr id="8" name="Gruppieren 7">
            <a:extLst>
              <a:ext uri="{FF2B5EF4-FFF2-40B4-BE49-F238E27FC236}">
                <a16:creationId xmlns:a16="http://schemas.microsoft.com/office/drawing/2014/main" id="{3B2D1C7D-291C-435B-8964-94A03672D926}"/>
              </a:ext>
            </a:extLst>
          </p:cNvPr>
          <p:cNvGrpSpPr/>
          <p:nvPr/>
        </p:nvGrpSpPr>
        <p:grpSpPr>
          <a:xfrm>
            <a:off x="10432200" y="-1"/>
            <a:ext cx="1770236" cy="6869221"/>
            <a:chOff x="10432200" y="-1"/>
            <a:chExt cx="1770236" cy="6869221"/>
          </a:xfrm>
        </p:grpSpPr>
        <p:pic>
          <p:nvPicPr>
            <p:cNvPr id="9" name="Grafik 8">
              <a:extLst>
                <a:ext uri="{FF2B5EF4-FFF2-40B4-BE49-F238E27FC236}">
                  <a16:creationId xmlns:a16="http://schemas.microsoft.com/office/drawing/2014/main" id="{606F4637-3B8E-403C-B6BC-186A703912C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1" name="Textfeld 10">
              <a:extLst>
                <a:ext uri="{FF2B5EF4-FFF2-40B4-BE49-F238E27FC236}">
                  <a16:creationId xmlns:a16="http://schemas.microsoft.com/office/drawing/2014/main" id="{94C40DB4-D054-4052-A341-5236E2633929}"/>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12" name="Grafik 11" descr="Ein Bild, das Buch enthält.&#10;&#10;Automatisch generierte Beschreibung">
              <a:extLst>
                <a:ext uri="{FF2B5EF4-FFF2-40B4-BE49-F238E27FC236}">
                  <a16:creationId xmlns:a16="http://schemas.microsoft.com/office/drawing/2014/main" id="{E758CB8C-3120-4B9F-ABF8-7CCD9659A301}"/>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3" name="Textfeld 12">
              <a:extLst>
                <a:ext uri="{FF2B5EF4-FFF2-40B4-BE49-F238E27FC236}">
                  <a16:creationId xmlns:a16="http://schemas.microsoft.com/office/drawing/2014/main" id="{D02ED43C-4933-4544-ABBD-D9830617BBB3}"/>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5" name="Grafik 14">
              <a:extLst>
                <a:ext uri="{FF2B5EF4-FFF2-40B4-BE49-F238E27FC236}">
                  <a16:creationId xmlns:a16="http://schemas.microsoft.com/office/drawing/2014/main" id="{EB118C53-9C80-47B0-BCD8-EBCBED528E7E}"/>
                </a:ext>
              </a:extLst>
            </p:cNvPr>
            <p:cNvPicPr>
              <a:picLocks noChangeAspect="1"/>
            </p:cNvPicPr>
            <p:nvPr/>
          </p:nvPicPr>
          <p:blipFill rotWithShape="1">
            <a:blip r:embed="rId5">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2896410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8DC0DAB6-56E2-483A-A354-2C98BC88FC01}"/>
              </a:ext>
            </a:extLst>
          </p:cNvPr>
          <p:cNvSpPr txBox="1"/>
          <p:nvPr/>
        </p:nvSpPr>
        <p:spPr>
          <a:xfrm>
            <a:off x="10432200" y="184603"/>
            <a:ext cx="1759797" cy="1107996"/>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Azure Stack HCI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nvGrpSpPr>
          <p:cNvPr id="8" name="Gruppieren 7">
            <a:extLst>
              <a:ext uri="{FF2B5EF4-FFF2-40B4-BE49-F238E27FC236}">
                <a16:creationId xmlns:a16="http://schemas.microsoft.com/office/drawing/2014/main" id="{3B2D1C7D-291C-435B-8964-94A03672D926}"/>
              </a:ext>
            </a:extLst>
          </p:cNvPr>
          <p:cNvGrpSpPr/>
          <p:nvPr/>
        </p:nvGrpSpPr>
        <p:grpSpPr>
          <a:xfrm>
            <a:off x="10432200" y="-1"/>
            <a:ext cx="1770236" cy="6869221"/>
            <a:chOff x="10432200" y="-1"/>
            <a:chExt cx="1770236" cy="6869221"/>
          </a:xfrm>
        </p:grpSpPr>
        <p:pic>
          <p:nvPicPr>
            <p:cNvPr id="9" name="Grafik 8">
              <a:extLst>
                <a:ext uri="{FF2B5EF4-FFF2-40B4-BE49-F238E27FC236}">
                  <a16:creationId xmlns:a16="http://schemas.microsoft.com/office/drawing/2014/main" id="{606F4637-3B8E-403C-B6BC-186A703912C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1" name="Textfeld 10">
              <a:extLst>
                <a:ext uri="{FF2B5EF4-FFF2-40B4-BE49-F238E27FC236}">
                  <a16:creationId xmlns:a16="http://schemas.microsoft.com/office/drawing/2014/main" id="{94C40DB4-D054-4052-A341-5236E2633929}"/>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12" name="Grafik 11" descr="Ein Bild, das Buch enthält.&#10;&#10;Automatisch generierte Beschreibung">
              <a:extLst>
                <a:ext uri="{FF2B5EF4-FFF2-40B4-BE49-F238E27FC236}">
                  <a16:creationId xmlns:a16="http://schemas.microsoft.com/office/drawing/2014/main" id="{E758CB8C-3120-4B9F-ABF8-7CCD9659A30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3" name="Textfeld 12">
              <a:extLst>
                <a:ext uri="{FF2B5EF4-FFF2-40B4-BE49-F238E27FC236}">
                  <a16:creationId xmlns:a16="http://schemas.microsoft.com/office/drawing/2014/main" id="{D02ED43C-4933-4544-ABBD-D9830617BBB3}"/>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5" name="Grafik 14">
              <a:extLst>
                <a:ext uri="{FF2B5EF4-FFF2-40B4-BE49-F238E27FC236}">
                  <a16:creationId xmlns:a16="http://schemas.microsoft.com/office/drawing/2014/main" id="{EB118C53-9C80-47B0-BCD8-EBCBED528E7E}"/>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3" name="Grafik 2">
            <a:extLst>
              <a:ext uri="{FF2B5EF4-FFF2-40B4-BE49-F238E27FC236}">
                <a16:creationId xmlns:a16="http://schemas.microsoft.com/office/drawing/2014/main" id="{C1BDBC75-1D32-493D-BFB8-5E3888005799}"/>
              </a:ext>
            </a:extLst>
          </p:cNvPr>
          <p:cNvPicPr>
            <a:picLocks noChangeAspect="1"/>
          </p:cNvPicPr>
          <p:nvPr/>
        </p:nvPicPr>
        <p:blipFill>
          <a:blip r:embed="rId5"/>
          <a:stretch>
            <a:fillRect/>
          </a:stretch>
        </p:blipFill>
        <p:spPr>
          <a:xfrm>
            <a:off x="163628" y="250178"/>
            <a:ext cx="10203403" cy="5739414"/>
          </a:xfrm>
          <a:prstGeom prst="rect">
            <a:avLst/>
          </a:prstGeom>
        </p:spPr>
      </p:pic>
      <p:sp>
        <p:nvSpPr>
          <p:cNvPr id="5" name="Textfeld 4">
            <a:extLst>
              <a:ext uri="{FF2B5EF4-FFF2-40B4-BE49-F238E27FC236}">
                <a16:creationId xmlns:a16="http://schemas.microsoft.com/office/drawing/2014/main" id="{9CB6EFBE-CD7B-40AD-AD9C-39691B7289E9}"/>
              </a:ext>
            </a:extLst>
          </p:cNvPr>
          <p:cNvSpPr txBox="1"/>
          <p:nvPr/>
        </p:nvSpPr>
        <p:spPr>
          <a:xfrm>
            <a:off x="1340528" y="6167796"/>
            <a:ext cx="7617041" cy="523220"/>
          </a:xfrm>
          <a:prstGeom prst="rect">
            <a:avLst/>
          </a:prstGeom>
          <a:noFill/>
        </p:spPr>
        <p:txBody>
          <a:bodyPr wrap="square" rtlCol="0">
            <a:spAutoFit/>
          </a:bodyPr>
          <a:lstStyle/>
          <a:p>
            <a:pPr algn="ctr"/>
            <a:r>
              <a:rPr lang="de-DE" sz="2800" dirty="0">
                <a:hlinkClick r:id="rId6"/>
              </a:rPr>
              <a:t>https://www.manfredhelber.de/big-bang-event/</a:t>
            </a:r>
            <a:r>
              <a:rPr lang="de-DE" sz="2800" dirty="0"/>
              <a:t> </a:t>
            </a:r>
          </a:p>
        </p:txBody>
      </p:sp>
    </p:spTree>
    <p:extLst>
      <p:ext uri="{BB962C8B-B14F-4D97-AF65-F5344CB8AC3E}">
        <p14:creationId xmlns:p14="http://schemas.microsoft.com/office/powerpoint/2010/main" val="2851522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8DC0DAB6-56E2-483A-A354-2C98BC88FC01}"/>
              </a:ext>
            </a:extLst>
          </p:cNvPr>
          <p:cNvSpPr txBox="1"/>
          <p:nvPr/>
        </p:nvSpPr>
        <p:spPr>
          <a:xfrm>
            <a:off x="10432200" y="184603"/>
            <a:ext cx="1759797" cy="1107996"/>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Azure Stack HCI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nvGrpSpPr>
          <p:cNvPr id="8" name="Gruppieren 7">
            <a:extLst>
              <a:ext uri="{FF2B5EF4-FFF2-40B4-BE49-F238E27FC236}">
                <a16:creationId xmlns:a16="http://schemas.microsoft.com/office/drawing/2014/main" id="{3B2D1C7D-291C-435B-8964-94A03672D926}"/>
              </a:ext>
            </a:extLst>
          </p:cNvPr>
          <p:cNvGrpSpPr/>
          <p:nvPr/>
        </p:nvGrpSpPr>
        <p:grpSpPr>
          <a:xfrm>
            <a:off x="10432200" y="-1"/>
            <a:ext cx="1770236" cy="6869221"/>
            <a:chOff x="10432200" y="-1"/>
            <a:chExt cx="1770236" cy="6869221"/>
          </a:xfrm>
        </p:grpSpPr>
        <p:pic>
          <p:nvPicPr>
            <p:cNvPr id="9" name="Grafik 8">
              <a:extLst>
                <a:ext uri="{FF2B5EF4-FFF2-40B4-BE49-F238E27FC236}">
                  <a16:creationId xmlns:a16="http://schemas.microsoft.com/office/drawing/2014/main" id="{606F4637-3B8E-403C-B6BC-186A703912C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1" name="Textfeld 10">
              <a:extLst>
                <a:ext uri="{FF2B5EF4-FFF2-40B4-BE49-F238E27FC236}">
                  <a16:creationId xmlns:a16="http://schemas.microsoft.com/office/drawing/2014/main" id="{94C40DB4-D054-4052-A341-5236E2633929}"/>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12" name="Grafik 11" descr="Ein Bild, das Buch enthält.&#10;&#10;Automatisch generierte Beschreibung">
              <a:extLst>
                <a:ext uri="{FF2B5EF4-FFF2-40B4-BE49-F238E27FC236}">
                  <a16:creationId xmlns:a16="http://schemas.microsoft.com/office/drawing/2014/main" id="{E758CB8C-3120-4B9F-ABF8-7CCD9659A30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3" name="Textfeld 12">
              <a:extLst>
                <a:ext uri="{FF2B5EF4-FFF2-40B4-BE49-F238E27FC236}">
                  <a16:creationId xmlns:a16="http://schemas.microsoft.com/office/drawing/2014/main" id="{D02ED43C-4933-4544-ABBD-D9830617BBB3}"/>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5" name="Grafik 14">
              <a:extLst>
                <a:ext uri="{FF2B5EF4-FFF2-40B4-BE49-F238E27FC236}">
                  <a16:creationId xmlns:a16="http://schemas.microsoft.com/office/drawing/2014/main" id="{EB118C53-9C80-47B0-BCD8-EBCBED528E7E}"/>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4" name="Grafik 3">
            <a:extLst>
              <a:ext uri="{FF2B5EF4-FFF2-40B4-BE49-F238E27FC236}">
                <a16:creationId xmlns:a16="http://schemas.microsoft.com/office/drawing/2014/main" id="{2BFCCCD0-8645-4EEF-A919-B78814EC17CC}"/>
              </a:ext>
            </a:extLst>
          </p:cNvPr>
          <p:cNvPicPr>
            <a:picLocks noChangeAspect="1"/>
          </p:cNvPicPr>
          <p:nvPr/>
        </p:nvPicPr>
        <p:blipFill>
          <a:blip r:embed="rId5"/>
          <a:stretch>
            <a:fillRect/>
          </a:stretch>
        </p:blipFill>
        <p:spPr>
          <a:xfrm>
            <a:off x="408371" y="504856"/>
            <a:ext cx="9750641" cy="5484736"/>
          </a:xfrm>
          <a:prstGeom prst="rect">
            <a:avLst/>
          </a:prstGeom>
        </p:spPr>
      </p:pic>
      <p:sp>
        <p:nvSpPr>
          <p:cNvPr id="14" name="Textfeld 13">
            <a:extLst>
              <a:ext uri="{FF2B5EF4-FFF2-40B4-BE49-F238E27FC236}">
                <a16:creationId xmlns:a16="http://schemas.microsoft.com/office/drawing/2014/main" id="{2B263C44-4123-4A6C-AFC8-AAB3918A3C02}"/>
              </a:ext>
            </a:extLst>
          </p:cNvPr>
          <p:cNvSpPr txBox="1"/>
          <p:nvPr/>
        </p:nvSpPr>
        <p:spPr>
          <a:xfrm>
            <a:off x="1340528" y="6167796"/>
            <a:ext cx="7617041" cy="523220"/>
          </a:xfrm>
          <a:prstGeom prst="rect">
            <a:avLst/>
          </a:prstGeom>
          <a:noFill/>
        </p:spPr>
        <p:txBody>
          <a:bodyPr wrap="square" rtlCol="0">
            <a:spAutoFit/>
          </a:bodyPr>
          <a:lstStyle/>
          <a:p>
            <a:pPr algn="ctr"/>
            <a:r>
              <a:rPr lang="de-DE" sz="2800" dirty="0">
                <a:hlinkClick r:id="rId6"/>
              </a:rPr>
              <a:t>https://www.manfredhelber.de/big-bang-event/</a:t>
            </a:r>
            <a:r>
              <a:rPr lang="de-DE" sz="2800" dirty="0"/>
              <a:t> </a:t>
            </a:r>
          </a:p>
        </p:txBody>
      </p:sp>
    </p:spTree>
    <p:extLst>
      <p:ext uri="{BB962C8B-B14F-4D97-AF65-F5344CB8AC3E}">
        <p14:creationId xmlns:p14="http://schemas.microsoft.com/office/powerpoint/2010/main" val="1146501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Background Gray Rectangle">
            <a:extLst>
              <a:ext uri="{FF2B5EF4-FFF2-40B4-BE49-F238E27FC236}">
                <a16:creationId xmlns:a16="http://schemas.microsoft.com/office/drawing/2014/main" id="{429E1EE9-E4C2-40A9-B9DE-FF110156C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2" name="Background Gray Rectangle">
            <a:extLst>
              <a:ext uri="{FF2B5EF4-FFF2-40B4-BE49-F238E27FC236}">
                <a16:creationId xmlns:a16="http://schemas.microsoft.com/office/drawing/2014/main" id="{1FF5E391-13EA-4378-95B1-C73488181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4" name="White Rectangle">
            <a:extLst>
              <a:ext uri="{FF2B5EF4-FFF2-40B4-BE49-F238E27FC236}">
                <a16:creationId xmlns:a16="http://schemas.microsoft.com/office/drawing/2014/main" id="{AD0DC7A3-7ED0-4155-ADCF-D332541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pic>
        <p:nvPicPr>
          <p:cNvPr id="5" name="Grafik 4">
            <a:extLst>
              <a:ext uri="{FF2B5EF4-FFF2-40B4-BE49-F238E27FC236}">
                <a16:creationId xmlns:a16="http://schemas.microsoft.com/office/drawing/2014/main" id="{23CB3DBF-BD6A-4A9B-B7CA-5E92A08C79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0" cy="6869221"/>
          </a:xfrm>
          <a:prstGeom prst="rect">
            <a:avLst/>
          </a:prstGeom>
        </p:spPr>
      </p:pic>
      <p:cxnSp>
        <p:nvCxnSpPr>
          <p:cNvPr id="16" name="Vertical Connector">
            <a:extLst>
              <a:ext uri="{FF2B5EF4-FFF2-40B4-BE49-F238E27FC236}">
                <a16:creationId xmlns:a16="http://schemas.microsoft.com/office/drawing/2014/main" id="{4CDF7082-55B3-4B7D-8ECF-F1C96C500D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cxnSp>
        <p:nvCxnSpPr>
          <p:cNvPr id="18" name="Horizontal Connector 2">
            <a:extLst>
              <a:ext uri="{FF2B5EF4-FFF2-40B4-BE49-F238E27FC236}">
                <a16:creationId xmlns:a16="http://schemas.microsoft.com/office/drawing/2014/main" id="{67D64140-8BC6-4CD1-8C2A-FB5BCE2354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6ABD8CE8-55CB-4053-BAAE-2F64A2850FD5}"/>
              </a:ext>
            </a:extLst>
          </p:cNvPr>
          <p:cNvSpPr txBox="1"/>
          <p:nvPr/>
        </p:nvSpPr>
        <p:spPr>
          <a:xfrm>
            <a:off x="268038" y="303585"/>
            <a:ext cx="9343929" cy="1270124"/>
          </a:xfrm>
          <a:prstGeom prst="rect">
            <a:avLst/>
          </a:prstGeom>
          <a:solidFill>
            <a:schemeClr val="accent6">
              <a:lumMod val="75000"/>
              <a:alpha val="69804"/>
            </a:schemeClr>
          </a:solidFill>
        </p:spPr>
        <p:txBody>
          <a:bodyPr wrap="square" lIns="216000" tIns="108000" b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WBSC#WEBDAY Windows Server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Agenda am 17. Juni 2021</a:t>
            </a:r>
          </a:p>
        </p:txBody>
      </p:sp>
      <p:pic>
        <p:nvPicPr>
          <p:cNvPr id="31" name="Grafik 30">
            <a:extLst>
              <a:ext uri="{FF2B5EF4-FFF2-40B4-BE49-F238E27FC236}">
                <a16:creationId xmlns:a16="http://schemas.microsoft.com/office/drawing/2014/main" id="{5E2904C2-63B7-4D24-9464-8F84560F138C}"/>
              </a:ext>
            </a:extLst>
          </p:cNvPr>
          <p:cNvPicPr>
            <a:picLocks noChangeAspect="1"/>
          </p:cNvPicPr>
          <p:nvPr/>
        </p:nvPicPr>
        <p:blipFill rotWithShape="1">
          <a:blip r:embed="rId3">
            <a:duotone>
              <a:schemeClr val="accent6">
                <a:shade val="45000"/>
                <a:satMod val="135000"/>
              </a:schemeClr>
              <a:prstClr val="white"/>
            </a:duotone>
          </a:blip>
          <a:srcRect l="2834" t="14921" r="12099" b="9383"/>
          <a:stretch/>
        </p:blipFill>
        <p:spPr>
          <a:xfrm>
            <a:off x="9611967" y="303584"/>
            <a:ext cx="2346634" cy="1270124"/>
          </a:xfrm>
          <a:prstGeom prst="rect">
            <a:avLst/>
          </a:prstGeom>
        </p:spPr>
      </p:pic>
      <p:sp>
        <p:nvSpPr>
          <p:cNvPr id="33" name="Rechteck 32">
            <a:extLst>
              <a:ext uri="{FF2B5EF4-FFF2-40B4-BE49-F238E27FC236}">
                <a16:creationId xmlns:a16="http://schemas.microsoft.com/office/drawing/2014/main" id="{8078780C-4657-44F4-92FB-ED4459FA42AB}"/>
              </a:ext>
            </a:extLst>
          </p:cNvPr>
          <p:cNvSpPr/>
          <p:nvPr/>
        </p:nvSpPr>
        <p:spPr>
          <a:xfrm>
            <a:off x="268038" y="1819931"/>
            <a:ext cx="11690563" cy="473189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Dante"/>
              <a:ea typeface="+mn-ea"/>
              <a:cs typeface="+mn-cs"/>
            </a:endParaRPr>
          </a:p>
        </p:txBody>
      </p:sp>
      <p:sp>
        <p:nvSpPr>
          <p:cNvPr id="34" name="Textfeld 33">
            <a:extLst>
              <a:ext uri="{FF2B5EF4-FFF2-40B4-BE49-F238E27FC236}">
                <a16:creationId xmlns:a16="http://schemas.microsoft.com/office/drawing/2014/main" id="{01B4DD07-D109-45B0-B52E-5D083CFFCEC6}"/>
              </a:ext>
            </a:extLst>
          </p:cNvPr>
          <p:cNvSpPr txBox="1"/>
          <p:nvPr/>
        </p:nvSpPr>
        <p:spPr>
          <a:xfrm>
            <a:off x="266513" y="1867296"/>
            <a:ext cx="11690563" cy="4575612"/>
          </a:xfrm>
          <a:prstGeom prst="rect">
            <a:avLst/>
          </a:prstGeom>
          <a:noFill/>
        </p:spPr>
        <p:txBody>
          <a:bodyPr wrap="square" lIns="216000" rtlCol="0">
            <a:spAutoFit/>
          </a:bodyPr>
          <a:lstStyle/>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09:30 Uhr	Windows Server 2022 Grundlagen und Security</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10:10 Uhr	ALSO macht Lizenzbezug leicht &amp; sicher - von OEM bis CSP: Alles aus einer Hand</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10:40 Uhr	Windows Admin Center –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what’s</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new</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and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what’s</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next</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11:10 Uhr	Bestens gerüstet für die Zukunft - der neue Microsoft Windows Server 2022 auf individuellen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bluechip</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SERVERline</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-Systemen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11:40 Uhr	Windows Admin Center - die hybriden Möglichkeiten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12:00 Uhr	Microsoft Windows Server 2022 auf TERRA Server oder einfach gebucht aus der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terraCloud</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 alles aus einer Hand</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12:50 Uhr	Kurze Pause - Zeit für einen Besuch unseres Platin Sponsors Wortmann in der virtuellen Ausstellungslocation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13:10 Uhr	Windows Server 2022 - Hyper-V</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13:30 Uhr	FUJITSU Lösungen mit Microsoft Windows Server 2022</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14:00 Uhr	Windows Server 2022 Clustering</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14:30 Uhr	HPE und Microsoft - wir beschleunigen Ihre digitale Transformation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15:00 Uhr	Windows Server 2022 Storage und Storage Spaces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Direct</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15:40 Uhr	MRM-Distribution – Ihr verlässlicher Partner zum Thema „gebrauchte Microsoft-Lizenzen“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16:10 Uhr	Windows Server 2022 Migration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17:00 Uhr	Ergänzende Worte von Microsoft zum Windows Server 2022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Webday</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17:20 Uhr	Abschluss und Zusammenfassung</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17:30 Uhr	Virtual Afterwork Event bis ca. 20:00 Uhr</a:t>
            </a:r>
          </a:p>
        </p:txBody>
      </p:sp>
      <p:sp>
        <p:nvSpPr>
          <p:cNvPr id="13" name="Rechteck 12">
            <a:extLst>
              <a:ext uri="{FF2B5EF4-FFF2-40B4-BE49-F238E27FC236}">
                <a16:creationId xmlns:a16="http://schemas.microsoft.com/office/drawing/2014/main" id="{5ABB48AD-A680-445F-B296-06B39C578D70}"/>
              </a:ext>
            </a:extLst>
          </p:cNvPr>
          <p:cNvSpPr/>
          <p:nvPr/>
        </p:nvSpPr>
        <p:spPr>
          <a:xfrm>
            <a:off x="390160" y="1879977"/>
            <a:ext cx="11356363" cy="271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99573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Background Gray Rectangle">
            <a:extLst>
              <a:ext uri="{FF2B5EF4-FFF2-40B4-BE49-F238E27FC236}">
                <a16:creationId xmlns:a16="http://schemas.microsoft.com/office/drawing/2014/main" id="{429E1EE9-E4C2-40A9-B9DE-FF110156C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2" name="Background Gray Rectangle">
            <a:extLst>
              <a:ext uri="{FF2B5EF4-FFF2-40B4-BE49-F238E27FC236}">
                <a16:creationId xmlns:a16="http://schemas.microsoft.com/office/drawing/2014/main" id="{1FF5E391-13EA-4378-95B1-C73488181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4" name="White Rectangle">
            <a:extLst>
              <a:ext uri="{FF2B5EF4-FFF2-40B4-BE49-F238E27FC236}">
                <a16:creationId xmlns:a16="http://schemas.microsoft.com/office/drawing/2014/main" id="{AD0DC7A3-7ED0-4155-ADCF-D332541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pic>
        <p:nvPicPr>
          <p:cNvPr id="5" name="Grafik 4">
            <a:extLst>
              <a:ext uri="{FF2B5EF4-FFF2-40B4-BE49-F238E27FC236}">
                <a16:creationId xmlns:a16="http://schemas.microsoft.com/office/drawing/2014/main" id="{23CB3DBF-BD6A-4A9B-B7CA-5E92A08C79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0" cy="6869221"/>
          </a:xfrm>
          <a:prstGeom prst="rect">
            <a:avLst/>
          </a:prstGeom>
        </p:spPr>
      </p:pic>
      <p:cxnSp>
        <p:nvCxnSpPr>
          <p:cNvPr id="16" name="Vertical Connector">
            <a:extLst>
              <a:ext uri="{FF2B5EF4-FFF2-40B4-BE49-F238E27FC236}">
                <a16:creationId xmlns:a16="http://schemas.microsoft.com/office/drawing/2014/main" id="{4CDF7082-55B3-4B7D-8ECF-F1C96C500D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cxnSp>
        <p:nvCxnSpPr>
          <p:cNvPr id="18" name="Horizontal Connector 2">
            <a:extLst>
              <a:ext uri="{FF2B5EF4-FFF2-40B4-BE49-F238E27FC236}">
                <a16:creationId xmlns:a16="http://schemas.microsoft.com/office/drawing/2014/main" id="{67D64140-8BC6-4CD1-8C2A-FB5BCE2354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6ABD8CE8-55CB-4053-BAAE-2F64A2850FD5}"/>
              </a:ext>
            </a:extLst>
          </p:cNvPr>
          <p:cNvSpPr txBox="1"/>
          <p:nvPr/>
        </p:nvSpPr>
        <p:spPr>
          <a:xfrm>
            <a:off x="2984858" y="303585"/>
            <a:ext cx="8972678" cy="1516345"/>
          </a:xfrm>
          <a:prstGeom prst="rect">
            <a:avLst/>
          </a:prstGeom>
          <a:solidFill>
            <a:schemeClr val="accent6">
              <a:lumMod val="75000"/>
              <a:alpha val="69804"/>
            </a:schemeClr>
          </a:solidFill>
        </p:spPr>
        <p:txBody>
          <a:bodyPr wrap="square" lIns="216000" tIns="108000" b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WBSC#WEBDAY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Windows Server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31" name="Grafik 30">
            <a:extLst>
              <a:ext uri="{FF2B5EF4-FFF2-40B4-BE49-F238E27FC236}">
                <a16:creationId xmlns:a16="http://schemas.microsoft.com/office/drawing/2014/main" id="{5E2904C2-63B7-4D24-9464-8F84560F138C}"/>
              </a:ext>
            </a:extLst>
          </p:cNvPr>
          <p:cNvPicPr>
            <a:picLocks noChangeAspect="1"/>
          </p:cNvPicPr>
          <p:nvPr/>
        </p:nvPicPr>
        <p:blipFill rotWithShape="1">
          <a:blip r:embed="rId3">
            <a:duotone>
              <a:schemeClr val="accent6">
                <a:shade val="45000"/>
                <a:satMod val="135000"/>
              </a:schemeClr>
              <a:prstClr val="white"/>
            </a:duotone>
          </a:blip>
          <a:srcRect l="2834" t="14921" r="12099" b="9383"/>
          <a:stretch/>
        </p:blipFill>
        <p:spPr>
          <a:xfrm>
            <a:off x="181800" y="303583"/>
            <a:ext cx="2801532" cy="1516339"/>
          </a:xfrm>
          <a:prstGeom prst="rect">
            <a:avLst/>
          </a:prstGeom>
        </p:spPr>
      </p:pic>
      <p:sp>
        <p:nvSpPr>
          <p:cNvPr id="17" name="Titel 1">
            <a:extLst>
              <a:ext uri="{FF2B5EF4-FFF2-40B4-BE49-F238E27FC236}">
                <a16:creationId xmlns:a16="http://schemas.microsoft.com/office/drawing/2014/main" id="{2FC34275-8972-4D94-BCFC-AC76F3662057}"/>
              </a:ext>
            </a:extLst>
          </p:cNvPr>
          <p:cNvSpPr txBox="1">
            <a:spLocks/>
          </p:cNvSpPr>
          <p:nvPr/>
        </p:nvSpPr>
        <p:spPr>
          <a:xfrm>
            <a:off x="331746" y="3979455"/>
            <a:ext cx="11525460" cy="2726040"/>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6000" b="1" dirty="0">
                <a:ln>
                  <a:solidFill>
                    <a:srgbClr val="23253A"/>
                  </a:solidFill>
                </a:ln>
                <a:solidFill>
                  <a:prstClr val="white"/>
                </a:solidFill>
                <a:latin typeface="Calibri" panose="020F0502020204030204"/>
              </a:rPr>
              <a:t>Windows Server 2022 – </a:t>
            </a:r>
            <a:r>
              <a:rPr lang="en-US" sz="6000" b="1" dirty="0" err="1">
                <a:ln>
                  <a:solidFill>
                    <a:srgbClr val="23253A"/>
                  </a:solidFill>
                </a:ln>
                <a:solidFill>
                  <a:prstClr val="white"/>
                </a:solidFill>
                <a:latin typeface="Calibri" panose="020F0502020204030204"/>
              </a:rPr>
              <a:t>Grundlagen</a:t>
            </a:r>
            <a:endParaRPr lang="en-US" sz="6000" b="1" dirty="0">
              <a:ln>
                <a:solidFill>
                  <a:srgbClr val="23253A"/>
                </a:solidFill>
              </a:ln>
              <a:solidFill>
                <a:prstClr val="white"/>
              </a:solidFill>
              <a:latin typeface="Calibri" panose="020F0502020204030204"/>
            </a:endParaRPr>
          </a:p>
          <a:p>
            <a:pPr>
              <a:lnSpc>
                <a:spcPct val="120000"/>
              </a:lnSpc>
            </a:pPr>
            <a:br>
              <a:rPr lang="de-DE" sz="3600" b="1" dirty="0">
                <a:ln>
                  <a:solidFill>
                    <a:srgbClr val="23253A"/>
                  </a:solidFill>
                </a:ln>
                <a:solidFill>
                  <a:prstClr val="white"/>
                </a:solidFill>
                <a:latin typeface="Calibri" panose="020F0502020204030204"/>
              </a:rPr>
            </a:br>
            <a:br>
              <a:rPr lang="de-DE" sz="3100" b="1" dirty="0">
                <a:ln>
                  <a:solidFill>
                    <a:srgbClr val="23253A"/>
                  </a:solidFill>
                </a:ln>
                <a:solidFill>
                  <a:prstClr val="white"/>
                </a:solidFill>
                <a:latin typeface="Calibri" panose="020F0502020204030204"/>
              </a:rPr>
            </a:br>
            <a:r>
              <a:rPr lang="de-DE" sz="4100" b="1" dirty="0">
                <a:ln>
                  <a:solidFill>
                    <a:srgbClr val="23253A"/>
                  </a:solidFill>
                </a:ln>
                <a:solidFill>
                  <a:prstClr val="white"/>
                </a:solidFill>
                <a:latin typeface="Calibri" panose="020F0502020204030204"/>
              </a:rPr>
              <a:t>Manfred Helber</a:t>
            </a:r>
            <a:br>
              <a:rPr lang="de-DE" sz="4100" b="1" dirty="0">
                <a:ln>
                  <a:solidFill>
                    <a:srgbClr val="23253A"/>
                  </a:solidFill>
                </a:ln>
                <a:solidFill>
                  <a:prstClr val="white"/>
                </a:solidFill>
                <a:latin typeface="Calibri" panose="020F0502020204030204"/>
              </a:rPr>
            </a:br>
            <a:r>
              <a:rPr lang="de-DE" sz="4100" b="1" dirty="0">
                <a:ln>
                  <a:solidFill>
                    <a:srgbClr val="23253A"/>
                  </a:solidFill>
                </a:ln>
                <a:solidFill>
                  <a:prstClr val="white"/>
                </a:solidFill>
                <a:latin typeface="Calibri" panose="020F0502020204030204"/>
              </a:rPr>
              <a:t>Microsoft MVP Cloud &amp; Datacenter</a:t>
            </a:r>
            <a:endParaRPr lang="de-DE" dirty="0">
              <a:solidFill>
                <a:prstClr val="black"/>
              </a:solidFill>
              <a:latin typeface="Calibri" panose="020F0502020204030204"/>
            </a:endParaRPr>
          </a:p>
        </p:txBody>
      </p:sp>
    </p:spTree>
    <p:extLst>
      <p:ext uri="{BB962C8B-B14F-4D97-AF65-F5344CB8AC3E}">
        <p14:creationId xmlns:p14="http://schemas.microsoft.com/office/powerpoint/2010/main" val="471163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Background Gray Rectangle">
            <a:extLst>
              <a:ext uri="{FF2B5EF4-FFF2-40B4-BE49-F238E27FC236}">
                <a16:creationId xmlns:a16="http://schemas.microsoft.com/office/drawing/2014/main" id="{429E1EE9-E4C2-40A9-B9DE-FF110156C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2" name="Background Gray Rectangle">
            <a:extLst>
              <a:ext uri="{FF2B5EF4-FFF2-40B4-BE49-F238E27FC236}">
                <a16:creationId xmlns:a16="http://schemas.microsoft.com/office/drawing/2014/main" id="{1FF5E391-13EA-4378-95B1-C73488181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4" name="White Rectangle">
            <a:extLst>
              <a:ext uri="{FF2B5EF4-FFF2-40B4-BE49-F238E27FC236}">
                <a16:creationId xmlns:a16="http://schemas.microsoft.com/office/drawing/2014/main" id="{AD0DC7A3-7ED0-4155-ADCF-D332541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pic>
        <p:nvPicPr>
          <p:cNvPr id="5" name="Grafik 4">
            <a:extLst>
              <a:ext uri="{FF2B5EF4-FFF2-40B4-BE49-F238E27FC236}">
                <a16:creationId xmlns:a16="http://schemas.microsoft.com/office/drawing/2014/main" id="{23CB3DBF-BD6A-4A9B-B7CA-5E92A08C79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0" cy="6869221"/>
          </a:xfrm>
          <a:prstGeom prst="rect">
            <a:avLst/>
          </a:prstGeom>
        </p:spPr>
      </p:pic>
      <p:cxnSp>
        <p:nvCxnSpPr>
          <p:cNvPr id="16" name="Vertical Connector">
            <a:extLst>
              <a:ext uri="{FF2B5EF4-FFF2-40B4-BE49-F238E27FC236}">
                <a16:creationId xmlns:a16="http://schemas.microsoft.com/office/drawing/2014/main" id="{4CDF7082-55B3-4B7D-8ECF-F1C96C500D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cxnSp>
        <p:nvCxnSpPr>
          <p:cNvPr id="18" name="Horizontal Connector 2">
            <a:extLst>
              <a:ext uri="{FF2B5EF4-FFF2-40B4-BE49-F238E27FC236}">
                <a16:creationId xmlns:a16="http://schemas.microsoft.com/office/drawing/2014/main" id="{67D64140-8BC6-4CD1-8C2A-FB5BCE2354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A9A75F59-7008-4011-8FCF-8F6344CB9B82}"/>
              </a:ext>
            </a:extLst>
          </p:cNvPr>
          <p:cNvSpPr txBox="1"/>
          <p:nvPr/>
        </p:nvSpPr>
        <p:spPr>
          <a:xfrm>
            <a:off x="2840854" y="300562"/>
            <a:ext cx="9100132" cy="1354217"/>
          </a:xfrm>
          <a:prstGeom prst="rect">
            <a:avLst/>
          </a:prstGeom>
          <a:solidFill>
            <a:schemeClr val="accent6">
              <a:lumMod val="75000"/>
              <a:alpha val="69804"/>
            </a:schemeClr>
          </a:solidFill>
        </p:spPr>
        <p:txBody>
          <a:bodyPr wrap="square" lIns="21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WBSC#WEBDAY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Das Online-Schulungs-Format</a:t>
            </a:r>
          </a:p>
        </p:txBody>
      </p:sp>
      <p:pic>
        <p:nvPicPr>
          <p:cNvPr id="7" name="Grafik 6">
            <a:extLst>
              <a:ext uri="{FF2B5EF4-FFF2-40B4-BE49-F238E27FC236}">
                <a16:creationId xmlns:a16="http://schemas.microsoft.com/office/drawing/2014/main" id="{09853F7F-9F0F-454E-AA25-4171ABF9D948}"/>
              </a:ext>
            </a:extLst>
          </p:cNvPr>
          <p:cNvPicPr>
            <a:picLocks noChangeAspect="1"/>
          </p:cNvPicPr>
          <p:nvPr/>
        </p:nvPicPr>
        <p:blipFill rotWithShape="1">
          <a:blip r:embed="rId3">
            <a:duotone>
              <a:schemeClr val="accent6">
                <a:shade val="45000"/>
                <a:satMod val="135000"/>
              </a:schemeClr>
              <a:prstClr val="white"/>
            </a:duotone>
          </a:blip>
          <a:srcRect l="2834" t="14921" r="12099" b="9383"/>
          <a:stretch/>
        </p:blipFill>
        <p:spPr>
          <a:xfrm>
            <a:off x="332245" y="306172"/>
            <a:ext cx="2508610" cy="1354217"/>
          </a:xfrm>
          <a:prstGeom prst="rect">
            <a:avLst/>
          </a:prstGeom>
        </p:spPr>
      </p:pic>
      <p:pic>
        <p:nvPicPr>
          <p:cNvPr id="20" name="Grafik 19" descr="Ein Bild, das Buch enthält.&#10;&#10;Automatisch generierte Beschreibung">
            <a:extLst>
              <a:ext uri="{FF2B5EF4-FFF2-40B4-BE49-F238E27FC236}">
                <a16:creationId xmlns:a16="http://schemas.microsoft.com/office/drawing/2014/main" id="{39C93474-AF61-43F2-8F73-BF7CE49D1942}"/>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106482" y="3250093"/>
            <a:ext cx="1835501" cy="2249699"/>
          </a:xfrm>
          <a:prstGeom prst="rect">
            <a:avLst/>
          </a:prstGeom>
        </p:spPr>
      </p:pic>
      <p:sp>
        <p:nvSpPr>
          <p:cNvPr id="22" name="Textfeld 21">
            <a:extLst>
              <a:ext uri="{FF2B5EF4-FFF2-40B4-BE49-F238E27FC236}">
                <a16:creationId xmlns:a16="http://schemas.microsoft.com/office/drawing/2014/main" id="{BC4F769E-744B-4F1B-B36C-A589E15F1A66}"/>
              </a:ext>
            </a:extLst>
          </p:cNvPr>
          <p:cNvSpPr txBox="1"/>
          <p:nvPr/>
        </p:nvSpPr>
        <p:spPr>
          <a:xfrm>
            <a:off x="10171000" y="5475857"/>
            <a:ext cx="190539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Von und mit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Manfred Helber</a:t>
            </a:r>
          </a:p>
        </p:txBody>
      </p:sp>
      <p:pic>
        <p:nvPicPr>
          <p:cNvPr id="24" name="Grafik 23">
            <a:extLst>
              <a:ext uri="{FF2B5EF4-FFF2-40B4-BE49-F238E27FC236}">
                <a16:creationId xmlns:a16="http://schemas.microsoft.com/office/drawing/2014/main" id="{A62EE1B1-B02D-4003-BA43-26A86EEA4C1C}"/>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flipH="1">
            <a:off x="9457113" y="4262892"/>
            <a:ext cx="770248" cy="1464903"/>
          </a:xfrm>
          <a:prstGeom prst="rect">
            <a:avLst/>
          </a:prstGeom>
        </p:spPr>
      </p:pic>
      <p:sp>
        <p:nvSpPr>
          <p:cNvPr id="26" name="Textfeld 25">
            <a:extLst>
              <a:ext uri="{FF2B5EF4-FFF2-40B4-BE49-F238E27FC236}">
                <a16:creationId xmlns:a16="http://schemas.microsoft.com/office/drawing/2014/main" id="{4003BEDE-C94C-49D3-8857-50CEEEFB867A}"/>
              </a:ext>
            </a:extLst>
          </p:cNvPr>
          <p:cNvSpPr txBox="1"/>
          <p:nvPr/>
        </p:nvSpPr>
        <p:spPr>
          <a:xfrm>
            <a:off x="1842263" y="1848857"/>
            <a:ext cx="648062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Windows Server 2022</a:t>
            </a:r>
          </a:p>
        </p:txBody>
      </p:sp>
      <p:sp>
        <p:nvSpPr>
          <p:cNvPr id="30" name="Textfeld 29">
            <a:extLst>
              <a:ext uri="{FF2B5EF4-FFF2-40B4-BE49-F238E27FC236}">
                <a16:creationId xmlns:a16="http://schemas.microsoft.com/office/drawing/2014/main" id="{C8A4929D-76D9-48C2-9137-BA86F855BC87}"/>
              </a:ext>
            </a:extLst>
          </p:cNvPr>
          <p:cNvSpPr txBox="1"/>
          <p:nvPr/>
        </p:nvSpPr>
        <p:spPr>
          <a:xfrm>
            <a:off x="1962952" y="4903473"/>
            <a:ext cx="200247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Hyper-V</a:t>
            </a:r>
          </a:p>
        </p:txBody>
      </p:sp>
      <p:sp>
        <p:nvSpPr>
          <p:cNvPr id="32" name="Textfeld 31">
            <a:extLst>
              <a:ext uri="{FF2B5EF4-FFF2-40B4-BE49-F238E27FC236}">
                <a16:creationId xmlns:a16="http://schemas.microsoft.com/office/drawing/2014/main" id="{D705B6FA-E250-4D2E-8AB9-D34142EBC688}"/>
              </a:ext>
            </a:extLst>
          </p:cNvPr>
          <p:cNvSpPr txBox="1"/>
          <p:nvPr/>
        </p:nvSpPr>
        <p:spPr>
          <a:xfrm>
            <a:off x="253678" y="2569417"/>
            <a:ext cx="136370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End </a:t>
            </a:r>
            <a:r>
              <a:rPr kumimoji="0" lang="de-DE" sz="2400" b="1" i="0" u="none" strike="noStrike" kern="1200" cap="none" spc="0" normalizeH="0" baseline="0" noProof="0" dirty="0" err="1">
                <a:ln>
                  <a:noFill/>
                </a:ln>
                <a:solidFill>
                  <a:srgbClr val="FFFFFF"/>
                </a:solidFill>
                <a:effectLst/>
                <a:uLnTx/>
                <a:uFillTx/>
                <a:latin typeface="Segoe UI" panose="020B0502040204020203" pitchFamily="34" charset="0"/>
                <a:ea typeface="+mn-ea"/>
                <a:cs typeface="Segoe UI" panose="020B0502040204020203" pitchFamily="34" charset="0"/>
              </a:rPr>
              <a:t>of</a:t>
            </a:r>
            <a:br>
              <a:rPr kumimoji="0" lang="de-DE" sz="2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br>
            <a:r>
              <a:rPr kumimoji="0" lang="de-DE" sz="2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Support</a:t>
            </a:r>
            <a:endPar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6" name="Textfeld 35">
            <a:extLst>
              <a:ext uri="{FF2B5EF4-FFF2-40B4-BE49-F238E27FC236}">
                <a16:creationId xmlns:a16="http://schemas.microsoft.com/office/drawing/2014/main" id="{3C387E2B-B4F3-4CBB-9FF6-EB7FE0CBA4A2}"/>
              </a:ext>
            </a:extLst>
          </p:cNvPr>
          <p:cNvSpPr txBox="1"/>
          <p:nvPr/>
        </p:nvSpPr>
        <p:spPr>
          <a:xfrm>
            <a:off x="332245" y="5869554"/>
            <a:ext cx="217078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Mit freundlicher Unterstützung von</a:t>
            </a:r>
          </a:p>
        </p:txBody>
      </p:sp>
      <p:sp>
        <p:nvSpPr>
          <p:cNvPr id="38" name="Rechteck 37">
            <a:extLst>
              <a:ext uri="{FF2B5EF4-FFF2-40B4-BE49-F238E27FC236}">
                <a16:creationId xmlns:a16="http://schemas.microsoft.com/office/drawing/2014/main" id="{3A690237-736E-446C-B767-6E1DCE2F4E57}"/>
              </a:ext>
            </a:extLst>
          </p:cNvPr>
          <p:cNvSpPr/>
          <p:nvPr/>
        </p:nvSpPr>
        <p:spPr>
          <a:xfrm>
            <a:off x="0" y="6196305"/>
            <a:ext cx="12192000" cy="67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Dante"/>
              <a:ea typeface="+mn-ea"/>
              <a:cs typeface="+mn-cs"/>
            </a:endParaRPr>
          </a:p>
        </p:txBody>
      </p:sp>
      <p:sp>
        <p:nvSpPr>
          <p:cNvPr id="40" name="Textfeld 39">
            <a:extLst>
              <a:ext uri="{FF2B5EF4-FFF2-40B4-BE49-F238E27FC236}">
                <a16:creationId xmlns:a16="http://schemas.microsoft.com/office/drawing/2014/main" id="{D5E57672-3809-4041-874F-614CEE55B907}"/>
              </a:ext>
            </a:extLst>
          </p:cNvPr>
          <p:cNvSpPr txBox="1"/>
          <p:nvPr/>
        </p:nvSpPr>
        <p:spPr>
          <a:xfrm>
            <a:off x="1007296" y="3730422"/>
            <a:ext cx="211147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Migration</a:t>
            </a:r>
            <a:endPar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1" name="Textfeld 20">
            <a:extLst>
              <a:ext uri="{FF2B5EF4-FFF2-40B4-BE49-F238E27FC236}">
                <a16:creationId xmlns:a16="http://schemas.microsoft.com/office/drawing/2014/main" id="{A91E646F-ECCF-4B30-8901-FD2C36AE8978}"/>
              </a:ext>
            </a:extLst>
          </p:cNvPr>
          <p:cNvSpPr txBox="1"/>
          <p:nvPr/>
        </p:nvSpPr>
        <p:spPr>
          <a:xfrm>
            <a:off x="3626115" y="2940112"/>
            <a:ext cx="97334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HCI</a:t>
            </a:r>
          </a:p>
        </p:txBody>
      </p:sp>
      <p:sp>
        <p:nvSpPr>
          <p:cNvPr id="23" name="Textfeld 22">
            <a:extLst>
              <a:ext uri="{FF2B5EF4-FFF2-40B4-BE49-F238E27FC236}">
                <a16:creationId xmlns:a16="http://schemas.microsoft.com/office/drawing/2014/main" id="{4F003F4F-C349-4EF0-9102-6D3765270CDC}"/>
              </a:ext>
            </a:extLst>
          </p:cNvPr>
          <p:cNvSpPr txBox="1"/>
          <p:nvPr/>
        </p:nvSpPr>
        <p:spPr>
          <a:xfrm>
            <a:off x="4505655" y="3961674"/>
            <a:ext cx="167808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Storage</a:t>
            </a:r>
            <a:endPar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5" name="Textfeld 24">
            <a:extLst>
              <a:ext uri="{FF2B5EF4-FFF2-40B4-BE49-F238E27FC236}">
                <a16:creationId xmlns:a16="http://schemas.microsoft.com/office/drawing/2014/main" id="{8311EA12-E3BA-4C40-9AF0-6CC59DD486DD}"/>
              </a:ext>
            </a:extLst>
          </p:cNvPr>
          <p:cNvSpPr txBox="1"/>
          <p:nvPr/>
        </p:nvSpPr>
        <p:spPr>
          <a:xfrm>
            <a:off x="5367121" y="2991711"/>
            <a:ext cx="331661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Storage Spaces </a:t>
            </a:r>
            <a:r>
              <a:rPr kumimoji="0" lang="de-DE" sz="2400" b="1" i="0" u="none" strike="noStrike" kern="1200" cap="none" spc="0" normalizeH="0" baseline="0" noProof="0" dirty="0" err="1">
                <a:ln>
                  <a:noFill/>
                </a:ln>
                <a:solidFill>
                  <a:srgbClr val="FFFFFF"/>
                </a:solidFill>
                <a:effectLst/>
                <a:uLnTx/>
                <a:uFillTx/>
                <a:latin typeface="Segoe UI" panose="020B0502040204020203" pitchFamily="34" charset="0"/>
                <a:ea typeface="+mn-ea"/>
                <a:cs typeface="Segoe UI" panose="020B0502040204020203" pitchFamily="34" charset="0"/>
              </a:rPr>
              <a:t>Direct</a:t>
            </a:r>
            <a:endPar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7" name="Textfeld 26">
            <a:extLst>
              <a:ext uri="{FF2B5EF4-FFF2-40B4-BE49-F238E27FC236}">
                <a16:creationId xmlns:a16="http://schemas.microsoft.com/office/drawing/2014/main" id="{3D73AD39-87C7-45A0-B05B-A2291CF42064}"/>
              </a:ext>
            </a:extLst>
          </p:cNvPr>
          <p:cNvSpPr txBox="1"/>
          <p:nvPr/>
        </p:nvSpPr>
        <p:spPr>
          <a:xfrm>
            <a:off x="4343287" y="4764973"/>
            <a:ext cx="361227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Windows Admin C</a:t>
            </a:r>
            <a:r>
              <a:rPr kumimoji="0" lang="de-DE" sz="2400" b="1" i="0" u="none" strike="noStrike" kern="1200" cap="none" spc="0" normalizeH="0" baseline="0" noProof="0" dirty="0" err="1">
                <a:ln>
                  <a:noFill/>
                </a:ln>
                <a:solidFill>
                  <a:srgbClr val="FFFFFF"/>
                </a:solidFill>
                <a:effectLst/>
                <a:uLnTx/>
                <a:uFillTx/>
                <a:latin typeface="Segoe UI" panose="020B0502040204020203" pitchFamily="34" charset="0"/>
                <a:ea typeface="+mn-ea"/>
                <a:cs typeface="Segoe UI" panose="020B0502040204020203" pitchFamily="34" charset="0"/>
              </a:rPr>
              <a:t>enter</a:t>
            </a:r>
            <a:endPar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8" name="Textfeld 27">
            <a:extLst>
              <a:ext uri="{FF2B5EF4-FFF2-40B4-BE49-F238E27FC236}">
                <a16:creationId xmlns:a16="http://schemas.microsoft.com/office/drawing/2014/main" id="{BDAFEE2F-8C15-4B7F-9764-7B7B050F3C7E}"/>
              </a:ext>
            </a:extLst>
          </p:cNvPr>
          <p:cNvSpPr txBox="1"/>
          <p:nvPr/>
        </p:nvSpPr>
        <p:spPr>
          <a:xfrm>
            <a:off x="5432539" y="5269729"/>
            <a:ext cx="167725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Hybrid</a:t>
            </a:r>
          </a:p>
        </p:txBody>
      </p:sp>
      <p:sp>
        <p:nvSpPr>
          <p:cNvPr id="29" name="Textfeld 28">
            <a:extLst>
              <a:ext uri="{FF2B5EF4-FFF2-40B4-BE49-F238E27FC236}">
                <a16:creationId xmlns:a16="http://schemas.microsoft.com/office/drawing/2014/main" id="{F5338572-A221-4A7D-AED6-7F93E7C02032}"/>
              </a:ext>
            </a:extLst>
          </p:cNvPr>
          <p:cNvSpPr txBox="1"/>
          <p:nvPr/>
        </p:nvSpPr>
        <p:spPr>
          <a:xfrm>
            <a:off x="9436996" y="507675"/>
            <a:ext cx="1912703" cy="1077218"/>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17. Juni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Segoe UI"/>
                <a:ea typeface="+mn-ea"/>
                <a:cs typeface="Segoe UI"/>
              </a:rPr>
              <a:t>09.30 bis 17.30 Uhr</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br>
            <a:r>
              <a:rPr kumimoji="0" lang="de-DE"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a:t>
            </a:r>
            <a:endParaRPr kumimoji="0" lang="de-DE" sz="1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1026" name="Picture 2">
            <a:extLst>
              <a:ext uri="{FF2B5EF4-FFF2-40B4-BE49-F238E27FC236}">
                <a16:creationId xmlns:a16="http://schemas.microsoft.com/office/drawing/2014/main" id="{435FC0C3-90A8-4609-A5EA-882716CA36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807" y="6332640"/>
            <a:ext cx="2557454" cy="37962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90B4FBC-6E10-429E-BC9D-81FF1CF490F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2851544" y="6382934"/>
            <a:ext cx="1552186" cy="3145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B2808A58-3A87-4464-B2A2-D9918C4BD0C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4551284" y="6288856"/>
            <a:ext cx="1104787" cy="41723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564E27D1-A09D-4753-BDBF-7EF5993C47F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5784990" y="6261159"/>
            <a:ext cx="1052394" cy="53343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1B5EE282-0F94-4409-AE56-25342F26F1E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6955423" y="6223874"/>
            <a:ext cx="1210229" cy="57072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5D58CB2A-ED3E-4CDE-81B1-8D211B98819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624" t="31408" r="7193" b="30218"/>
          <a:stretch/>
        </p:blipFill>
        <p:spPr bwMode="auto">
          <a:xfrm>
            <a:off x="8398426" y="6361195"/>
            <a:ext cx="1559410" cy="35537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7F4ECF68-6447-47CE-AAB6-7AC5C036071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30732" y="6386068"/>
            <a:ext cx="1699902" cy="386794"/>
          </a:xfrm>
          <a:prstGeom prst="rect">
            <a:avLst/>
          </a:prstGeom>
          <a:noFill/>
          <a:extLst>
            <a:ext uri="{909E8E84-426E-40DD-AFC4-6F175D3DCCD1}">
              <a14:hiddenFill xmlns:a14="http://schemas.microsoft.com/office/drawing/2010/main">
                <a:solidFill>
                  <a:srgbClr val="FFFFFF"/>
                </a:solidFill>
              </a14:hiddenFill>
            </a:ext>
          </a:extLst>
        </p:spPr>
      </p:pic>
      <p:sp>
        <p:nvSpPr>
          <p:cNvPr id="33" name="Rechteck 32">
            <a:extLst>
              <a:ext uri="{FF2B5EF4-FFF2-40B4-BE49-F238E27FC236}">
                <a16:creationId xmlns:a16="http://schemas.microsoft.com/office/drawing/2014/main" id="{39DA96CA-D59F-4E87-83B2-F5F1CC01AF0D}"/>
              </a:ext>
            </a:extLst>
          </p:cNvPr>
          <p:cNvSpPr/>
          <p:nvPr/>
        </p:nvSpPr>
        <p:spPr>
          <a:xfrm>
            <a:off x="10227361" y="1670031"/>
            <a:ext cx="1710961" cy="132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Dante"/>
              <a:ea typeface="+mn-ea"/>
              <a:cs typeface="+mn-cs"/>
            </a:endParaRPr>
          </a:p>
        </p:txBody>
      </p:sp>
      <p:pic>
        <p:nvPicPr>
          <p:cNvPr id="8194" name="Picture 2">
            <a:extLst>
              <a:ext uri="{FF2B5EF4-FFF2-40B4-BE49-F238E27FC236}">
                <a16:creationId xmlns:a16="http://schemas.microsoft.com/office/drawing/2014/main" id="{0F76A815-8F2C-4C01-A866-9B1A4FB6E3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33349" y="1972139"/>
            <a:ext cx="1278520" cy="878089"/>
          </a:xfrm>
          <a:prstGeom prst="rect">
            <a:avLst/>
          </a:prstGeom>
          <a:noFill/>
          <a:extLst>
            <a:ext uri="{909E8E84-426E-40DD-AFC4-6F175D3DCCD1}">
              <a14:hiddenFill xmlns:a14="http://schemas.microsoft.com/office/drawing/2010/main">
                <a:solidFill>
                  <a:srgbClr val="FFFFFF"/>
                </a:solidFill>
              </a14:hiddenFill>
            </a:ext>
          </a:extLst>
        </p:spPr>
      </p:pic>
      <p:sp>
        <p:nvSpPr>
          <p:cNvPr id="35" name="Textfeld 34">
            <a:extLst>
              <a:ext uri="{FF2B5EF4-FFF2-40B4-BE49-F238E27FC236}">
                <a16:creationId xmlns:a16="http://schemas.microsoft.com/office/drawing/2014/main" id="{26A3625A-6732-4D27-8F17-A7F91EAE7EF5}"/>
              </a:ext>
            </a:extLst>
          </p:cNvPr>
          <p:cNvSpPr txBox="1"/>
          <p:nvPr/>
        </p:nvSpPr>
        <p:spPr>
          <a:xfrm>
            <a:off x="10250813" y="1719755"/>
            <a:ext cx="170591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Strategischer Eventpartner:</a:t>
            </a:r>
          </a:p>
        </p:txBody>
      </p:sp>
    </p:spTree>
    <p:extLst>
      <p:ext uri="{BB962C8B-B14F-4D97-AF65-F5344CB8AC3E}">
        <p14:creationId xmlns:p14="http://schemas.microsoft.com/office/powerpoint/2010/main" val="571690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53B69076-FA96-4226-A4F5-0CBC7AE0DC50}"/>
              </a:ext>
            </a:extLst>
          </p:cNvPr>
          <p:cNvSpPr/>
          <p:nvPr/>
        </p:nvSpPr>
        <p:spPr bwMode="auto">
          <a:xfrm>
            <a:off x="0" y="4671487"/>
            <a:ext cx="12192000" cy="1681273"/>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72" name="Rectangle 71">
            <a:extLst>
              <a:ext uri="{FF2B5EF4-FFF2-40B4-BE49-F238E27FC236}">
                <a16:creationId xmlns:a16="http://schemas.microsoft.com/office/drawing/2014/main" id="{606080BE-98B5-47E6-B11A-6A74B4B63A29}"/>
              </a:ext>
            </a:extLst>
          </p:cNvPr>
          <p:cNvSpPr/>
          <p:nvPr/>
        </p:nvSpPr>
        <p:spPr bwMode="auto">
          <a:xfrm>
            <a:off x="0" y="2737085"/>
            <a:ext cx="12192000" cy="185806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 name="Rectangle 2">
            <a:extLst>
              <a:ext uri="{FF2B5EF4-FFF2-40B4-BE49-F238E27FC236}">
                <a16:creationId xmlns:a16="http://schemas.microsoft.com/office/drawing/2014/main" id="{92FF7059-33D3-46FF-AEE8-73D54DCB050B}"/>
              </a:ext>
            </a:extLst>
          </p:cNvPr>
          <p:cNvSpPr/>
          <p:nvPr/>
        </p:nvSpPr>
        <p:spPr bwMode="auto">
          <a:xfrm>
            <a:off x="0" y="1324845"/>
            <a:ext cx="12192000" cy="1316755"/>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7" name="Rectangle 6">
            <a:extLst>
              <a:ext uri="{FF2B5EF4-FFF2-40B4-BE49-F238E27FC236}">
                <a16:creationId xmlns:a16="http://schemas.microsoft.com/office/drawing/2014/main" id="{D2FF8927-6A37-4F54-B9BF-F9BDBA7AE80E}"/>
              </a:ext>
            </a:extLst>
          </p:cNvPr>
          <p:cNvSpPr/>
          <p:nvPr/>
        </p:nvSpPr>
        <p:spPr bwMode="auto">
          <a:xfrm>
            <a:off x="-163543" y="5708814"/>
            <a:ext cx="2472633" cy="4431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1" indent="0" algn="ctr" defTabSz="913927" rtl="0" eaLnBrk="1" fontAlgn="base" latinLnBrk="0" hangingPunct="1">
              <a:lnSpc>
                <a:spcPct val="90000"/>
              </a:lnSpc>
              <a:spcBef>
                <a:spcPts val="588"/>
              </a:spcBef>
              <a:spcAft>
                <a:spcPts val="0"/>
              </a:spcAft>
              <a:buClrTx/>
              <a:buSzTx/>
              <a:buFontTx/>
              <a:buNone/>
              <a:tabLst/>
              <a:defRPr/>
            </a:pPr>
            <a: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Segoe UI" pitchFamily="34" charset="0"/>
                <a:cs typeface="Segoe UI Semibold" panose="020B0702040204020203" pitchFamily="34" charset="0"/>
              </a:rPr>
              <a:t>Windows </a:t>
            </a:r>
            <a:b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Segoe UI" pitchFamily="34" charset="0"/>
                <a:cs typeface="Segoe UI Semibold" panose="020B0702040204020203" pitchFamily="34" charset="0"/>
              </a:rPr>
            </a:br>
            <a: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Segoe UI" pitchFamily="34" charset="0"/>
                <a:cs typeface="Segoe UI Semibold" panose="020B0702040204020203" pitchFamily="34" charset="0"/>
              </a:rPr>
              <a:t>Server 2016</a:t>
            </a:r>
            <a:endPar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endParaRPr>
          </a:p>
        </p:txBody>
      </p:sp>
      <p:sp>
        <p:nvSpPr>
          <p:cNvPr id="12" name="Rectangle 11">
            <a:extLst>
              <a:ext uri="{FF2B5EF4-FFF2-40B4-BE49-F238E27FC236}">
                <a16:creationId xmlns:a16="http://schemas.microsoft.com/office/drawing/2014/main" id="{4E4086F0-D659-4E1D-9AFB-2EAF71730C47}"/>
              </a:ext>
            </a:extLst>
          </p:cNvPr>
          <p:cNvSpPr/>
          <p:nvPr/>
        </p:nvSpPr>
        <p:spPr bwMode="auto">
          <a:xfrm>
            <a:off x="130133" y="3712971"/>
            <a:ext cx="2472633" cy="3877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1" indent="0" algn="ctr" defTabSz="913927" rtl="0" eaLnBrk="1" fontAlgn="base" latinLnBrk="0" hangingPunct="1">
              <a:lnSpc>
                <a:spcPct val="90000"/>
              </a:lnSpc>
              <a:spcBef>
                <a:spcPts val="588"/>
              </a:spcBef>
              <a:spcAft>
                <a:spcPts val="0"/>
              </a:spcAft>
              <a:buClrTx/>
              <a:buSzTx/>
              <a:buFontTx/>
              <a:buNone/>
              <a:tabLst/>
              <a:defRPr/>
            </a:pP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t>Windows Server,</a:t>
            </a:r>
            <a:b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b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t>version 1709</a:t>
            </a:r>
            <a:endPar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endParaRPr>
          </a:p>
        </p:txBody>
      </p:sp>
      <p:sp>
        <p:nvSpPr>
          <p:cNvPr id="14" name="Rectangle 13">
            <a:extLst>
              <a:ext uri="{FF2B5EF4-FFF2-40B4-BE49-F238E27FC236}">
                <a16:creationId xmlns:a16="http://schemas.microsoft.com/office/drawing/2014/main" id="{BEEA4AD7-6C92-451A-AF28-36E585FD50F7}"/>
              </a:ext>
            </a:extLst>
          </p:cNvPr>
          <p:cNvSpPr/>
          <p:nvPr/>
        </p:nvSpPr>
        <p:spPr bwMode="auto">
          <a:xfrm>
            <a:off x="4875145" y="5708814"/>
            <a:ext cx="2472633" cy="4431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1" indent="0" algn="ctr" defTabSz="913927" rtl="0" eaLnBrk="1" fontAlgn="base" latinLnBrk="0" hangingPunct="1">
              <a:lnSpc>
                <a:spcPct val="90000"/>
              </a:lnSpc>
              <a:spcBef>
                <a:spcPts val="588"/>
              </a:spcBef>
              <a:spcAft>
                <a:spcPts val="0"/>
              </a:spcAft>
              <a:buClrTx/>
              <a:buSzTx/>
              <a:buFontTx/>
              <a:buNone/>
              <a:tabLst/>
              <a:defRPr/>
            </a:pPr>
            <a: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Segoe UI" pitchFamily="34" charset="0"/>
                <a:cs typeface="Segoe UI Semibold" panose="020B0702040204020203" pitchFamily="34" charset="0"/>
              </a:rPr>
              <a:t>Windows </a:t>
            </a:r>
            <a:b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Segoe UI" pitchFamily="34" charset="0"/>
                <a:cs typeface="Segoe UI Semibold" panose="020B0702040204020203" pitchFamily="34" charset="0"/>
              </a:rPr>
            </a:br>
            <a: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Segoe UI" pitchFamily="34" charset="0"/>
                <a:cs typeface="Segoe UI Semibold" panose="020B0702040204020203" pitchFamily="34" charset="0"/>
              </a:rPr>
              <a:t>Server 2019</a:t>
            </a:r>
            <a:endPar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endParaRPr>
          </a:p>
        </p:txBody>
      </p:sp>
      <p:sp>
        <p:nvSpPr>
          <p:cNvPr id="18" name="Rectangle 17">
            <a:extLst>
              <a:ext uri="{FF2B5EF4-FFF2-40B4-BE49-F238E27FC236}">
                <a16:creationId xmlns:a16="http://schemas.microsoft.com/office/drawing/2014/main" id="{8E5FECA8-D8A4-4BE2-8A5B-CA689B4E98DD}"/>
              </a:ext>
            </a:extLst>
          </p:cNvPr>
          <p:cNvSpPr/>
          <p:nvPr/>
        </p:nvSpPr>
        <p:spPr bwMode="auto">
          <a:xfrm>
            <a:off x="2008658" y="3712971"/>
            <a:ext cx="2472633" cy="3877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1" indent="0" algn="ctr" defTabSz="913927" rtl="0" eaLnBrk="1" fontAlgn="base" latinLnBrk="0" hangingPunct="1">
              <a:lnSpc>
                <a:spcPct val="90000"/>
              </a:lnSpc>
              <a:spcBef>
                <a:spcPts val="588"/>
              </a:spcBef>
              <a:spcAft>
                <a:spcPts val="0"/>
              </a:spcAft>
              <a:buClrTx/>
              <a:buSzTx/>
              <a:buFontTx/>
              <a:buNone/>
              <a:tabLst/>
              <a:defRPr/>
            </a:pP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t>Windows Server,</a:t>
            </a:r>
            <a:b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b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t>version 1803</a:t>
            </a:r>
            <a:endPar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endParaRPr>
          </a:p>
        </p:txBody>
      </p:sp>
      <p:sp>
        <p:nvSpPr>
          <p:cNvPr id="21" name="Rectangle 20">
            <a:extLst>
              <a:ext uri="{FF2B5EF4-FFF2-40B4-BE49-F238E27FC236}">
                <a16:creationId xmlns:a16="http://schemas.microsoft.com/office/drawing/2014/main" id="{E2D179F0-FB64-44FB-93B8-F2E5ED6E92DA}"/>
              </a:ext>
            </a:extLst>
          </p:cNvPr>
          <p:cNvSpPr/>
          <p:nvPr/>
        </p:nvSpPr>
        <p:spPr bwMode="auto">
          <a:xfrm>
            <a:off x="3904931" y="3712971"/>
            <a:ext cx="2472633" cy="3877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1" indent="0" algn="ctr" defTabSz="913927" rtl="0" eaLnBrk="1" fontAlgn="base" latinLnBrk="0" hangingPunct="1">
              <a:lnSpc>
                <a:spcPct val="90000"/>
              </a:lnSpc>
              <a:spcBef>
                <a:spcPts val="588"/>
              </a:spcBef>
              <a:spcAft>
                <a:spcPts val="0"/>
              </a:spcAft>
              <a:buClrTx/>
              <a:buSzTx/>
              <a:buFontTx/>
              <a:buNone/>
              <a:tabLst/>
              <a:defRPr/>
            </a:pP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t>Windows Server,</a:t>
            </a:r>
            <a:b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b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t>version 1809</a:t>
            </a:r>
            <a:endPar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endParaRPr>
          </a:p>
        </p:txBody>
      </p:sp>
      <p:sp>
        <p:nvSpPr>
          <p:cNvPr id="47" name="TextBox 46">
            <a:extLst>
              <a:ext uri="{FF2B5EF4-FFF2-40B4-BE49-F238E27FC236}">
                <a16:creationId xmlns:a16="http://schemas.microsoft.com/office/drawing/2014/main" id="{23B73D99-E816-4086-89B9-AE10D87BCB81}"/>
              </a:ext>
            </a:extLst>
          </p:cNvPr>
          <p:cNvSpPr txBox="1"/>
          <p:nvPr/>
        </p:nvSpPr>
        <p:spPr>
          <a:xfrm>
            <a:off x="492327" y="3140312"/>
            <a:ext cx="1748244" cy="184666"/>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kumimoji="0" lang="en-US" sz="12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bold"/>
                <a:ea typeface="+mn-ea"/>
                <a:cs typeface="Segoe UI Semilight" panose="020B0402040204020203" pitchFamily="34" charset="0"/>
              </a:rPr>
              <a:t>October 2017</a:t>
            </a:r>
          </a:p>
        </p:txBody>
      </p:sp>
      <p:sp>
        <p:nvSpPr>
          <p:cNvPr id="48" name="TextBox 47">
            <a:extLst>
              <a:ext uri="{FF2B5EF4-FFF2-40B4-BE49-F238E27FC236}">
                <a16:creationId xmlns:a16="http://schemas.microsoft.com/office/drawing/2014/main" id="{EC0551C7-5ED0-434A-9E21-B57BE3C2EFDF}"/>
              </a:ext>
            </a:extLst>
          </p:cNvPr>
          <p:cNvSpPr txBox="1"/>
          <p:nvPr/>
        </p:nvSpPr>
        <p:spPr>
          <a:xfrm>
            <a:off x="2370852" y="3140312"/>
            <a:ext cx="1748244" cy="184666"/>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kumimoji="0" lang="en-US" sz="12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bold"/>
                <a:ea typeface="+mn-ea"/>
                <a:cs typeface="Segoe UI Semilight" panose="020B0402040204020203" pitchFamily="34" charset="0"/>
              </a:rPr>
              <a:t>April 2018</a:t>
            </a:r>
          </a:p>
        </p:txBody>
      </p:sp>
      <p:sp>
        <p:nvSpPr>
          <p:cNvPr id="49" name="TextBox 48">
            <a:extLst>
              <a:ext uri="{FF2B5EF4-FFF2-40B4-BE49-F238E27FC236}">
                <a16:creationId xmlns:a16="http://schemas.microsoft.com/office/drawing/2014/main" id="{9F8FA951-2E60-4FC8-8721-54E5865B3154}"/>
              </a:ext>
            </a:extLst>
          </p:cNvPr>
          <p:cNvSpPr txBox="1"/>
          <p:nvPr/>
        </p:nvSpPr>
        <p:spPr>
          <a:xfrm>
            <a:off x="4267125" y="3140312"/>
            <a:ext cx="1748244" cy="184666"/>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kumimoji="0" lang="en-US" sz="12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bold"/>
                <a:ea typeface="+mn-ea"/>
                <a:cs typeface="Segoe UI Semilight" panose="020B0402040204020203" pitchFamily="34" charset="0"/>
              </a:rPr>
              <a:t>September 2018</a:t>
            </a:r>
          </a:p>
        </p:txBody>
      </p:sp>
      <p:sp>
        <p:nvSpPr>
          <p:cNvPr id="51" name="TextBox 50">
            <a:extLst>
              <a:ext uri="{FF2B5EF4-FFF2-40B4-BE49-F238E27FC236}">
                <a16:creationId xmlns:a16="http://schemas.microsoft.com/office/drawing/2014/main" id="{08C3282B-051A-405E-A87A-C9B4FCA2B228}"/>
              </a:ext>
            </a:extLst>
          </p:cNvPr>
          <p:cNvSpPr txBox="1"/>
          <p:nvPr/>
        </p:nvSpPr>
        <p:spPr>
          <a:xfrm>
            <a:off x="226245" y="5170975"/>
            <a:ext cx="1748244" cy="184666"/>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kumimoji="0" lang="en-US" sz="12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bold"/>
                <a:ea typeface="+mn-ea"/>
                <a:cs typeface="Segoe UI Semilight" panose="020B0402040204020203" pitchFamily="34" charset="0"/>
              </a:rPr>
              <a:t>October 2016</a:t>
            </a:r>
          </a:p>
        </p:txBody>
      </p:sp>
      <p:sp>
        <p:nvSpPr>
          <p:cNvPr id="52" name="TextBox 51">
            <a:extLst>
              <a:ext uri="{FF2B5EF4-FFF2-40B4-BE49-F238E27FC236}">
                <a16:creationId xmlns:a16="http://schemas.microsoft.com/office/drawing/2014/main" id="{49696ED4-ACFC-46E6-A438-78174BACA376}"/>
              </a:ext>
            </a:extLst>
          </p:cNvPr>
          <p:cNvSpPr txBox="1"/>
          <p:nvPr/>
        </p:nvSpPr>
        <p:spPr>
          <a:xfrm>
            <a:off x="5253789" y="5170975"/>
            <a:ext cx="1748244" cy="184666"/>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kumimoji="0" lang="en-US" sz="12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bold"/>
                <a:ea typeface="+mn-ea"/>
                <a:cs typeface="Segoe UI Semilight" panose="020B0402040204020203" pitchFamily="34" charset="0"/>
              </a:rPr>
              <a:t>September 2018</a:t>
            </a:r>
          </a:p>
        </p:txBody>
      </p:sp>
      <p:sp>
        <p:nvSpPr>
          <p:cNvPr id="22" name="Rectangle 21">
            <a:extLst>
              <a:ext uri="{FF2B5EF4-FFF2-40B4-BE49-F238E27FC236}">
                <a16:creationId xmlns:a16="http://schemas.microsoft.com/office/drawing/2014/main" id="{5D997E79-A3AF-4A31-B3A9-A5DF9069C0D7}"/>
              </a:ext>
            </a:extLst>
          </p:cNvPr>
          <p:cNvSpPr/>
          <p:nvPr/>
        </p:nvSpPr>
        <p:spPr bwMode="auto">
          <a:xfrm>
            <a:off x="5746285" y="3712971"/>
            <a:ext cx="2472633" cy="3877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1" indent="0" algn="ctr" defTabSz="913927" rtl="0" eaLnBrk="1" fontAlgn="base" latinLnBrk="0" hangingPunct="1">
              <a:lnSpc>
                <a:spcPct val="90000"/>
              </a:lnSpc>
              <a:spcBef>
                <a:spcPts val="588"/>
              </a:spcBef>
              <a:spcAft>
                <a:spcPts val="0"/>
              </a:spcAft>
              <a:buClrTx/>
              <a:buSzTx/>
              <a:buFontTx/>
              <a:buNone/>
              <a:tabLst/>
              <a:defRPr/>
            </a:pP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t>Windows Server,</a:t>
            </a:r>
            <a:b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b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t>version 1903</a:t>
            </a:r>
            <a:endPar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endParaRPr>
          </a:p>
        </p:txBody>
      </p:sp>
      <p:sp>
        <p:nvSpPr>
          <p:cNvPr id="24" name="TextBox 23">
            <a:extLst>
              <a:ext uri="{FF2B5EF4-FFF2-40B4-BE49-F238E27FC236}">
                <a16:creationId xmlns:a16="http://schemas.microsoft.com/office/drawing/2014/main" id="{C573A2E2-9812-420A-9F1C-E4539E58C695}"/>
              </a:ext>
            </a:extLst>
          </p:cNvPr>
          <p:cNvSpPr txBox="1"/>
          <p:nvPr/>
        </p:nvSpPr>
        <p:spPr>
          <a:xfrm>
            <a:off x="6108479" y="3140312"/>
            <a:ext cx="1748244" cy="184666"/>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kumimoji="0" lang="en-US" sz="12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bold"/>
                <a:ea typeface="+mn-ea"/>
                <a:cs typeface="Segoe UI Semilight" panose="020B0402040204020203" pitchFamily="34" charset="0"/>
              </a:rPr>
              <a:t>H1/CY2019</a:t>
            </a:r>
          </a:p>
        </p:txBody>
      </p:sp>
      <p:sp>
        <p:nvSpPr>
          <p:cNvPr id="25" name="Rectangle 24">
            <a:extLst>
              <a:ext uri="{FF2B5EF4-FFF2-40B4-BE49-F238E27FC236}">
                <a16:creationId xmlns:a16="http://schemas.microsoft.com/office/drawing/2014/main" id="{86455320-F9C1-433F-936A-432299AF5909}"/>
              </a:ext>
            </a:extLst>
          </p:cNvPr>
          <p:cNvSpPr/>
          <p:nvPr/>
        </p:nvSpPr>
        <p:spPr bwMode="auto">
          <a:xfrm>
            <a:off x="7619358" y="3712971"/>
            <a:ext cx="2472633" cy="3877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1" indent="0" algn="ctr" defTabSz="913927" rtl="0" eaLnBrk="1" fontAlgn="base" latinLnBrk="0" hangingPunct="1">
              <a:lnSpc>
                <a:spcPct val="90000"/>
              </a:lnSpc>
              <a:spcBef>
                <a:spcPts val="588"/>
              </a:spcBef>
              <a:spcAft>
                <a:spcPts val="0"/>
              </a:spcAft>
              <a:buClrTx/>
              <a:buSzTx/>
              <a:buFontTx/>
              <a:buNone/>
              <a:tabLst/>
              <a:defRPr/>
            </a:pP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t>Windows Server,</a:t>
            </a:r>
            <a:b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b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t>version 1909</a:t>
            </a:r>
            <a:endPar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endParaRPr>
          </a:p>
        </p:txBody>
      </p:sp>
      <p:sp>
        <p:nvSpPr>
          <p:cNvPr id="27" name="TextBox 26">
            <a:extLst>
              <a:ext uri="{FF2B5EF4-FFF2-40B4-BE49-F238E27FC236}">
                <a16:creationId xmlns:a16="http://schemas.microsoft.com/office/drawing/2014/main" id="{B97E17A3-7088-4DA4-9E98-2F642DAEE0CB}"/>
              </a:ext>
            </a:extLst>
          </p:cNvPr>
          <p:cNvSpPr txBox="1"/>
          <p:nvPr/>
        </p:nvSpPr>
        <p:spPr>
          <a:xfrm>
            <a:off x="7981552" y="3140312"/>
            <a:ext cx="1748244" cy="184666"/>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kumimoji="0" lang="en-US" sz="12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bold"/>
                <a:ea typeface="+mn-ea"/>
                <a:cs typeface="Segoe UI Semilight" panose="020B0402040204020203" pitchFamily="34" charset="0"/>
              </a:rPr>
              <a:t>H2/CY2019</a:t>
            </a:r>
          </a:p>
        </p:txBody>
      </p:sp>
      <p:cxnSp>
        <p:nvCxnSpPr>
          <p:cNvPr id="33" name="Straight Arrow Connector 32">
            <a:extLst>
              <a:ext uri="{FF2B5EF4-FFF2-40B4-BE49-F238E27FC236}">
                <a16:creationId xmlns:a16="http://schemas.microsoft.com/office/drawing/2014/main" id="{2198FD6D-2150-4DBC-B133-32E0BF7697EF}"/>
              </a:ext>
            </a:extLst>
          </p:cNvPr>
          <p:cNvCxnSpPr>
            <a:cxnSpLocks/>
          </p:cNvCxnSpPr>
          <p:nvPr/>
        </p:nvCxnSpPr>
        <p:spPr>
          <a:xfrm>
            <a:off x="-10633" y="1979577"/>
            <a:ext cx="12214021" cy="0"/>
          </a:xfrm>
          <a:prstGeom prst="straightConnector1">
            <a:avLst/>
          </a:prstGeom>
          <a:ln w="19050">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A0277A5D-5BCE-40CF-ABFC-55FAD78A0A8D}"/>
              </a:ext>
            </a:extLst>
          </p:cNvPr>
          <p:cNvSpPr/>
          <p:nvPr/>
        </p:nvSpPr>
        <p:spPr bwMode="auto">
          <a:xfrm>
            <a:off x="613995"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6" name="Oval 35">
            <a:extLst>
              <a:ext uri="{FF2B5EF4-FFF2-40B4-BE49-F238E27FC236}">
                <a16:creationId xmlns:a16="http://schemas.microsoft.com/office/drawing/2014/main" id="{98112CAA-D316-4665-9AF4-E2B66F79554C}"/>
              </a:ext>
            </a:extLst>
          </p:cNvPr>
          <p:cNvSpPr/>
          <p:nvPr/>
        </p:nvSpPr>
        <p:spPr bwMode="auto">
          <a:xfrm>
            <a:off x="1085190"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Oval 36">
            <a:extLst>
              <a:ext uri="{FF2B5EF4-FFF2-40B4-BE49-F238E27FC236}">
                <a16:creationId xmlns:a16="http://schemas.microsoft.com/office/drawing/2014/main" id="{628FF46E-1AD2-4F21-AABA-290709B78965}"/>
              </a:ext>
            </a:extLst>
          </p:cNvPr>
          <p:cNvSpPr/>
          <p:nvPr/>
        </p:nvSpPr>
        <p:spPr bwMode="auto">
          <a:xfrm>
            <a:off x="1556385"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8" name="Oval 37">
            <a:extLst>
              <a:ext uri="{FF2B5EF4-FFF2-40B4-BE49-F238E27FC236}">
                <a16:creationId xmlns:a16="http://schemas.microsoft.com/office/drawing/2014/main" id="{9035D2F7-627D-402C-B81C-D75FAD5CDEEE}"/>
              </a:ext>
            </a:extLst>
          </p:cNvPr>
          <p:cNvSpPr/>
          <p:nvPr/>
        </p:nvSpPr>
        <p:spPr bwMode="auto">
          <a:xfrm>
            <a:off x="2027580"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9" name="Oval 38">
            <a:extLst>
              <a:ext uri="{FF2B5EF4-FFF2-40B4-BE49-F238E27FC236}">
                <a16:creationId xmlns:a16="http://schemas.microsoft.com/office/drawing/2014/main" id="{AB4D2901-47CA-47E3-8BBD-8F01299C849C}"/>
              </a:ext>
            </a:extLst>
          </p:cNvPr>
          <p:cNvSpPr/>
          <p:nvPr/>
        </p:nvSpPr>
        <p:spPr bwMode="auto">
          <a:xfrm>
            <a:off x="2498775"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0" name="Oval 39">
            <a:extLst>
              <a:ext uri="{FF2B5EF4-FFF2-40B4-BE49-F238E27FC236}">
                <a16:creationId xmlns:a16="http://schemas.microsoft.com/office/drawing/2014/main" id="{4D9785B4-F278-4183-AFBA-56BCB3CD4860}"/>
              </a:ext>
            </a:extLst>
          </p:cNvPr>
          <p:cNvSpPr/>
          <p:nvPr/>
        </p:nvSpPr>
        <p:spPr bwMode="auto">
          <a:xfrm>
            <a:off x="2969970"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1" name="Oval 40">
            <a:extLst>
              <a:ext uri="{FF2B5EF4-FFF2-40B4-BE49-F238E27FC236}">
                <a16:creationId xmlns:a16="http://schemas.microsoft.com/office/drawing/2014/main" id="{6D6B60FD-7778-4FC1-B5A6-80F5D5F263A3}"/>
              </a:ext>
            </a:extLst>
          </p:cNvPr>
          <p:cNvSpPr/>
          <p:nvPr/>
        </p:nvSpPr>
        <p:spPr bwMode="auto">
          <a:xfrm>
            <a:off x="3441165"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2" name="Oval 41">
            <a:extLst>
              <a:ext uri="{FF2B5EF4-FFF2-40B4-BE49-F238E27FC236}">
                <a16:creationId xmlns:a16="http://schemas.microsoft.com/office/drawing/2014/main" id="{1C15DDDC-E1D2-4EA7-8C5D-F068E1ADF3AA}"/>
              </a:ext>
            </a:extLst>
          </p:cNvPr>
          <p:cNvSpPr/>
          <p:nvPr/>
        </p:nvSpPr>
        <p:spPr bwMode="auto">
          <a:xfrm>
            <a:off x="3912360"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3" name="Oval 42">
            <a:extLst>
              <a:ext uri="{FF2B5EF4-FFF2-40B4-BE49-F238E27FC236}">
                <a16:creationId xmlns:a16="http://schemas.microsoft.com/office/drawing/2014/main" id="{51207F22-F9A6-4CE1-97F1-486FA6E9ED9A}"/>
              </a:ext>
            </a:extLst>
          </p:cNvPr>
          <p:cNvSpPr/>
          <p:nvPr/>
        </p:nvSpPr>
        <p:spPr bwMode="auto">
          <a:xfrm>
            <a:off x="4383555"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3" name="Oval 52">
            <a:extLst>
              <a:ext uri="{FF2B5EF4-FFF2-40B4-BE49-F238E27FC236}">
                <a16:creationId xmlns:a16="http://schemas.microsoft.com/office/drawing/2014/main" id="{CE851682-E854-49ED-A5BE-4BC1DF6F785D}"/>
              </a:ext>
            </a:extLst>
          </p:cNvPr>
          <p:cNvSpPr/>
          <p:nvPr/>
        </p:nvSpPr>
        <p:spPr bwMode="auto">
          <a:xfrm>
            <a:off x="4854750"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Oval 53">
            <a:extLst>
              <a:ext uri="{FF2B5EF4-FFF2-40B4-BE49-F238E27FC236}">
                <a16:creationId xmlns:a16="http://schemas.microsoft.com/office/drawing/2014/main" id="{AF6225F8-8646-4A30-9373-523DD769D2B4}"/>
              </a:ext>
            </a:extLst>
          </p:cNvPr>
          <p:cNvSpPr/>
          <p:nvPr/>
        </p:nvSpPr>
        <p:spPr bwMode="auto">
          <a:xfrm>
            <a:off x="5325945"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5" name="Oval 54">
            <a:extLst>
              <a:ext uri="{FF2B5EF4-FFF2-40B4-BE49-F238E27FC236}">
                <a16:creationId xmlns:a16="http://schemas.microsoft.com/office/drawing/2014/main" id="{A0FA6D89-C468-43EC-A108-9AFE412142DD}"/>
              </a:ext>
            </a:extLst>
          </p:cNvPr>
          <p:cNvSpPr/>
          <p:nvPr/>
        </p:nvSpPr>
        <p:spPr bwMode="auto">
          <a:xfrm>
            <a:off x="5797140"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7" name="Oval 56">
            <a:extLst>
              <a:ext uri="{FF2B5EF4-FFF2-40B4-BE49-F238E27FC236}">
                <a16:creationId xmlns:a16="http://schemas.microsoft.com/office/drawing/2014/main" id="{EFDDAD9D-34FE-47E4-9828-98121855065C}"/>
              </a:ext>
            </a:extLst>
          </p:cNvPr>
          <p:cNvSpPr/>
          <p:nvPr/>
        </p:nvSpPr>
        <p:spPr bwMode="auto">
          <a:xfrm>
            <a:off x="6268335"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8" name="Oval 57">
            <a:extLst>
              <a:ext uri="{FF2B5EF4-FFF2-40B4-BE49-F238E27FC236}">
                <a16:creationId xmlns:a16="http://schemas.microsoft.com/office/drawing/2014/main" id="{E157A731-CD25-4DB6-9FBA-33136961947A}"/>
              </a:ext>
            </a:extLst>
          </p:cNvPr>
          <p:cNvSpPr/>
          <p:nvPr/>
        </p:nvSpPr>
        <p:spPr bwMode="auto">
          <a:xfrm>
            <a:off x="6739530"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9" name="Oval 58">
            <a:extLst>
              <a:ext uri="{FF2B5EF4-FFF2-40B4-BE49-F238E27FC236}">
                <a16:creationId xmlns:a16="http://schemas.microsoft.com/office/drawing/2014/main" id="{0F4261F5-FD7F-48D3-B119-16F02FED760B}"/>
              </a:ext>
            </a:extLst>
          </p:cNvPr>
          <p:cNvSpPr/>
          <p:nvPr/>
        </p:nvSpPr>
        <p:spPr bwMode="auto">
          <a:xfrm>
            <a:off x="7210725"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0" name="Oval 59">
            <a:extLst>
              <a:ext uri="{FF2B5EF4-FFF2-40B4-BE49-F238E27FC236}">
                <a16:creationId xmlns:a16="http://schemas.microsoft.com/office/drawing/2014/main" id="{FCC31DA9-5E29-4357-B124-A724FBB729DA}"/>
              </a:ext>
            </a:extLst>
          </p:cNvPr>
          <p:cNvSpPr/>
          <p:nvPr/>
        </p:nvSpPr>
        <p:spPr bwMode="auto">
          <a:xfrm>
            <a:off x="7681920"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1" name="Oval 60">
            <a:extLst>
              <a:ext uri="{FF2B5EF4-FFF2-40B4-BE49-F238E27FC236}">
                <a16:creationId xmlns:a16="http://schemas.microsoft.com/office/drawing/2014/main" id="{831163AC-43AC-413C-AEBE-DF35F3FA8024}"/>
              </a:ext>
            </a:extLst>
          </p:cNvPr>
          <p:cNvSpPr/>
          <p:nvPr/>
        </p:nvSpPr>
        <p:spPr bwMode="auto">
          <a:xfrm>
            <a:off x="8153115"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2" name="Oval 61">
            <a:extLst>
              <a:ext uri="{FF2B5EF4-FFF2-40B4-BE49-F238E27FC236}">
                <a16:creationId xmlns:a16="http://schemas.microsoft.com/office/drawing/2014/main" id="{D2A95430-D23B-4156-8CE7-2E4AF723A66D}"/>
              </a:ext>
            </a:extLst>
          </p:cNvPr>
          <p:cNvSpPr/>
          <p:nvPr/>
        </p:nvSpPr>
        <p:spPr bwMode="auto">
          <a:xfrm>
            <a:off x="8624310"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3" name="Oval 62">
            <a:extLst>
              <a:ext uri="{FF2B5EF4-FFF2-40B4-BE49-F238E27FC236}">
                <a16:creationId xmlns:a16="http://schemas.microsoft.com/office/drawing/2014/main" id="{CAC99FF4-9AA9-478B-8019-996F6E307FED}"/>
              </a:ext>
            </a:extLst>
          </p:cNvPr>
          <p:cNvSpPr/>
          <p:nvPr/>
        </p:nvSpPr>
        <p:spPr bwMode="auto">
          <a:xfrm>
            <a:off x="9095505"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4" name="Oval 63">
            <a:extLst>
              <a:ext uri="{FF2B5EF4-FFF2-40B4-BE49-F238E27FC236}">
                <a16:creationId xmlns:a16="http://schemas.microsoft.com/office/drawing/2014/main" id="{A67F45DD-B772-4A14-A215-F8696A8DBA1D}"/>
              </a:ext>
            </a:extLst>
          </p:cNvPr>
          <p:cNvSpPr/>
          <p:nvPr/>
        </p:nvSpPr>
        <p:spPr bwMode="auto">
          <a:xfrm>
            <a:off x="9566700"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5" name="Oval 64">
            <a:extLst>
              <a:ext uri="{FF2B5EF4-FFF2-40B4-BE49-F238E27FC236}">
                <a16:creationId xmlns:a16="http://schemas.microsoft.com/office/drawing/2014/main" id="{47870BB5-CCBF-40D0-B448-4FEBCE0F52EE}"/>
              </a:ext>
            </a:extLst>
          </p:cNvPr>
          <p:cNvSpPr/>
          <p:nvPr/>
        </p:nvSpPr>
        <p:spPr bwMode="auto">
          <a:xfrm>
            <a:off x="10037895"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Oval 65">
            <a:extLst>
              <a:ext uri="{FF2B5EF4-FFF2-40B4-BE49-F238E27FC236}">
                <a16:creationId xmlns:a16="http://schemas.microsoft.com/office/drawing/2014/main" id="{05405E24-ECC0-4737-A385-6755473B7928}"/>
              </a:ext>
            </a:extLst>
          </p:cNvPr>
          <p:cNvSpPr/>
          <p:nvPr/>
        </p:nvSpPr>
        <p:spPr bwMode="auto">
          <a:xfrm>
            <a:off x="10509090"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7" name="Oval 66">
            <a:extLst>
              <a:ext uri="{FF2B5EF4-FFF2-40B4-BE49-F238E27FC236}">
                <a16:creationId xmlns:a16="http://schemas.microsoft.com/office/drawing/2014/main" id="{35B9F800-4D8D-4725-90A8-CB9CC038E4EF}"/>
              </a:ext>
            </a:extLst>
          </p:cNvPr>
          <p:cNvSpPr/>
          <p:nvPr/>
        </p:nvSpPr>
        <p:spPr bwMode="auto">
          <a:xfrm>
            <a:off x="10980285"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8" name="Oval 67">
            <a:extLst>
              <a:ext uri="{FF2B5EF4-FFF2-40B4-BE49-F238E27FC236}">
                <a16:creationId xmlns:a16="http://schemas.microsoft.com/office/drawing/2014/main" id="{6F7CBFF9-2115-43F8-AD51-21920128BDFD}"/>
              </a:ext>
            </a:extLst>
          </p:cNvPr>
          <p:cNvSpPr/>
          <p:nvPr/>
        </p:nvSpPr>
        <p:spPr bwMode="auto">
          <a:xfrm>
            <a:off x="11451488" y="1892291"/>
            <a:ext cx="174572" cy="174572"/>
          </a:xfrm>
          <a:prstGeom prst="ellipse">
            <a:avLst/>
          </a:prstGeom>
          <a:solidFill>
            <a:schemeClr val="accent2"/>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6" name="Rectangle 55">
            <a:extLst>
              <a:ext uri="{FF2B5EF4-FFF2-40B4-BE49-F238E27FC236}">
                <a16:creationId xmlns:a16="http://schemas.microsoft.com/office/drawing/2014/main" id="{5DB145AE-4A9C-481F-A7B1-9AE800CB72E0}"/>
              </a:ext>
            </a:extLst>
          </p:cNvPr>
          <p:cNvSpPr/>
          <p:nvPr/>
        </p:nvSpPr>
        <p:spPr bwMode="auto">
          <a:xfrm>
            <a:off x="5416006" y="1324845"/>
            <a:ext cx="1359989" cy="54476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spAutoFit/>
          </a:bodyPr>
          <a:lstStyle/>
          <a:p>
            <a:pPr marL="0" marR="0" lvl="0" indent="0" algn="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32468">
                      <a:srgbClr val="002050"/>
                    </a:gs>
                    <a:gs pos="58000">
                      <a:srgbClr val="002050"/>
                    </a:gs>
                  </a:gsLst>
                  <a:lin ang="5400000" scaled="0"/>
                </a:gradFill>
                <a:effectLst/>
                <a:uLnTx/>
                <a:uFillTx/>
                <a:latin typeface="Segoe UI Semibold"/>
                <a:ea typeface="+mn-ea"/>
                <a:cs typeface="Segoe UI" pitchFamily="34" charset="0"/>
              </a:rPr>
              <a:t>INSIDERS</a:t>
            </a:r>
          </a:p>
        </p:txBody>
      </p:sp>
      <p:sp>
        <p:nvSpPr>
          <p:cNvPr id="70" name="TextBox 69">
            <a:extLst>
              <a:ext uri="{FF2B5EF4-FFF2-40B4-BE49-F238E27FC236}">
                <a16:creationId xmlns:a16="http://schemas.microsoft.com/office/drawing/2014/main" id="{3B58B3A6-9A08-4B83-B133-4312262B801B}"/>
              </a:ext>
            </a:extLst>
          </p:cNvPr>
          <p:cNvSpPr txBox="1"/>
          <p:nvPr/>
        </p:nvSpPr>
        <p:spPr>
          <a:xfrm>
            <a:off x="5464641" y="2270732"/>
            <a:ext cx="1262718" cy="246221"/>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Every 2 weeks</a:t>
            </a:r>
          </a:p>
        </p:txBody>
      </p:sp>
      <p:cxnSp>
        <p:nvCxnSpPr>
          <p:cNvPr id="73" name="Straight Arrow Connector 72">
            <a:extLst>
              <a:ext uri="{FF2B5EF4-FFF2-40B4-BE49-F238E27FC236}">
                <a16:creationId xmlns:a16="http://schemas.microsoft.com/office/drawing/2014/main" id="{99310992-1279-4651-933C-A31BEEBBBBC5}"/>
              </a:ext>
            </a:extLst>
          </p:cNvPr>
          <p:cNvCxnSpPr>
            <a:cxnSpLocks/>
          </p:cNvCxnSpPr>
          <p:nvPr/>
        </p:nvCxnSpPr>
        <p:spPr>
          <a:xfrm>
            <a:off x="-87000" y="3488602"/>
            <a:ext cx="12290388" cy="0"/>
          </a:xfrm>
          <a:prstGeom prst="straightConnector1">
            <a:avLst/>
          </a:prstGeom>
          <a:ln w="19050">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3DD08B0E-E349-4718-809A-46B8211FEEAB}"/>
              </a:ext>
            </a:extLst>
          </p:cNvPr>
          <p:cNvSpPr/>
          <p:nvPr/>
        </p:nvSpPr>
        <p:spPr bwMode="auto">
          <a:xfrm>
            <a:off x="4576866" y="2706605"/>
            <a:ext cx="3038268" cy="54476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spAutoFit/>
          </a:bodyPr>
          <a:lstStyle/>
          <a:p>
            <a:pPr marL="0" marR="0" lvl="0" indent="0" algn="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88961">
                      <a:srgbClr val="0078D4"/>
                    </a:gs>
                    <a:gs pos="68831">
                      <a:srgbClr val="0078D4"/>
                    </a:gs>
                  </a:gsLst>
                  <a:lin ang="5400000" scaled="0"/>
                </a:gradFill>
                <a:effectLst/>
                <a:uLnTx/>
                <a:uFillTx/>
                <a:latin typeface="Segoe UI Semibold"/>
                <a:ea typeface="+mn-ea"/>
                <a:cs typeface="Segoe UI" pitchFamily="34" charset="0"/>
              </a:rPr>
              <a:t>SEMI-ANNUAL CHANNEL</a:t>
            </a:r>
          </a:p>
        </p:txBody>
      </p:sp>
      <p:sp>
        <p:nvSpPr>
          <p:cNvPr id="44" name="Oval 43">
            <a:extLst>
              <a:ext uri="{FF2B5EF4-FFF2-40B4-BE49-F238E27FC236}">
                <a16:creationId xmlns:a16="http://schemas.microsoft.com/office/drawing/2014/main" id="{FF8440D3-19B7-4429-B6AA-7A8E44FA5222}"/>
              </a:ext>
            </a:extLst>
          </p:cNvPr>
          <p:cNvSpPr/>
          <p:nvPr/>
        </p:nvSpPr>
        <p:spPr bwMode="auto">
          <a:xfrm>
            <a:off x="1283544" y="3401316"/>
            <a:ext cx="174572" cy="174572"/>
          </a:xfrm>
          <a:prstGeom prst="ellipse">
            <a:avLst/>
          </a:prstGeom>
          <a:solidFill>
            <a:schemeClr val="accent1"/>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7F1506EA-F8EB-4B56-8737-E3535A2D77AD}"/>
              </a:ext>
            </a:extLst>
          </p:cNvPr>
          <p:cNvSpPr/>
          <p:nvPr/>
        </p:nvSpPr>
        <p:spPr bwMode="auto">
          <a:xfrm>
            <a:off x="3159567" y="3401316"/>
            <a:ext cx="174572" cy="174572"/>
          </a:xfrm>
          <a:prstGeom prst="ellipse">
            <a:avLst/>
          </a:prstGeom>
          <a:solidFill>
            <a:schemeClr val="accent1"/>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 name="Oval 22">
            <a:extLst>
              <a:ext uri="{FF2B5EF4-FFF2-40B4-BE49-F238E27FC236}">
                <a16:creationId xmlns:a16="http://schemas.microsoft.com/office/drawing/2014/main" id="{E96DC91A-DD85-4914-BECF-4A941154D448}"/>
              </a:ext>
            </a:extLst>
          </p:cNvPr>
          <p:cNvSpPr/>
          <p:nvPr/>
        </p:nvSpPr>
        <p:spPr bwMode="auto">
          <a:xfrm>
            <a:off x="6894835" y="3401316"/>
            <a:ext cx="174572" cy="174572"/>
          </a:xfrm>
          <a:prstGeom prst="ellipse">
            <a:avLst/>
          </a:prstGeom>
          <a:solidFill>
            <a:schemeClr val="accent1"/>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Oval 25">
            <a:extLst>
              <a:ext uri="{FF2B5EF4-FFF2-40B4-BE49-F238E27FC236}">
                <a16:creationId xmlns:a16="http://schemas.microsoft.com/office/drawing/2014/main" id="{3B02149A-F2A5-4379-BCCE-75AB788481C4}"/>
              </a:ext>
            </a:extLst>
          </p:cNvPr>
          <p:cNvSpPr/>
          <p:nvPr/>
        </p:nvSpPr>
        <p:spPr bwMode="auto">
          <a:xfrm>
            <a:off x="8779247" y="3401316"/>
            <a:ext cx="174572" cy="174572"/>
          </a:xfrm>
          <a:prstGeom prst="ellipse">
            <a:avLst/>
          </a:prstGeom>
          <a:solidFill>
            <a:schemeClr val="accent1"/>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Oval 27">
            <a:extLst>
              <a:ext uri="{FF2B5EF4-FFF2-40B4-BE49-F238E27FC236}">
                <a16:creationId xmlns:a16="http://schemas.microsoft.com/office/drawing/2014/main" id="{81E2145E-756B-417C-99B1-8FB8B185C6F7}"/>
              </a:ext>
            </a:extLst>
          </p:cNvPr>
          <p:cNvSpPr/>
          <p:nvPr/>
        </p:nvSpPr>
        <p:spPr bwMode="auto">
          <a:xfrm>
            <a:off x="5060757" y="3401316"/>
            <a:ext cx="174572" cy="174572"/>
          </a:xfrm>
          <a:prstGeom prst="ellipse">
            <a:avLst/>
          </a:prstGeom>
          <a:solidFill>
            <a:schemeClr val="accent1"/>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76" name="Straight Arrow Connector 75">
            <a:extLst>
              <a:ext uri="{FF2B5EF4-FFF2-40B4-BE49-F238E27FC236}">
                <a16:creationId xmlns:a16="http://schemas.microsoft.com/office/drawing/2014/main" id="{746D210E-0FE3-4887-9023-B74BFF96F5CD}"/>
              </a:ext>
            </a:extLst>
          </p:cNvPr>
          <p:cNvCxnSpPr>
            <a:cxnSpLocks/>
          </p:cNvCxnSpPr>
          <p:nvPr/>
        </p:nvCxnSpPr>
        <p:spPr>
          <a:xfrm>
            <a:off x="-87000" y="5524267"/>
            <a:ext cx="12290388" cy="0"/>
          </a:xfrm>
          <a:prstGeom prst="straightConnector1">
            <a:avLst/>
          </a:prstGeom>
          <a:ln w="19050">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0CC013BC-533A-4426-B81A-A1CE7B478449}"/>
              </a:ext>
            </a:extLst>
          </p:cNvPr>
          <p:cNvSpPr/>
          <p:nvPr/>
        </p:nvSpPr>
        <p:spPr bwMode="auto">
          <a:xfrm>
            <a:off x="4088142" y="4661886"/>
            <a:ext cx="4015716" cy="54476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spAutoFit/>
          </a:bodyPr>
          <a:lstStyle/>
          <a:p>
            <a:pPr marL="0" marR="0" lvl="0" indent="0" algn="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18182">
                      <a:srgbClr val="D83B01"/>
                    </a:gs>
                    <a:gs pos="48000">
                      <a:srgbClr val="D83B01"/>
                    </a:gs>
                  </a:gsLst>
                  <a:lin ang="5400000" scaled="0"/>
                </a:gradFill>
                <a:effectLst/>
                <a:uLnTx/>
                <a:uFillTx/>
                <a:latin typeface="Segoe UI Semibold"/>
                <a:ea typeface="+mn-ea"/>
                <a:cs typeface="Segoe UI" pitchFamily="34" charset="0"/>
              </a:rPr>
              <a:t>LONG-TERM SERVICING CHANNEL</a:t>
            </a:r>
          </a:p>
        </p:txBody>
      </p:sp>
      <p:sp>
        <p:nvSpPr>
          <p:cNvPr id="46" name="Oval 45">
            <a:extLst>
              <a:ext uri="{FF2B5EF4-FFF2-40B4-BE49-F238E27FC236}">
                <a16:creationId xmlns:a16="http://schemas.microsoft.com/office/drawing/2014/main" id="{DD5F5D48-491E-4EAD-89DA-E2707C305D83}"/>
              </a:ext>
            </a:extLst>
          </p:cNvPr>
          <p:cNvSpPr/>
          <p:nvPr/>
        </p:nvSpPr>
        <p:spPr bwMode="auto">
          <a:xfrm>
            <a:off x="6025559" y="5435854"/>
            <a:ext cx="174572" cy="174572"/>
          </a:xfrm>
          <a:prstGeom prst="ellipse">
            <a:avLst/>
          </a:prstGeom>
          <a:solidFill>
            <a:srgbClr val="D83B01"/>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6" name="Group 5">
            <a:extLst>
              <a:ext uri="{FF2B5EF4-FFF2-40B4-BE49-F238E27FC236}">
                <a16:creationId xmlns:a16="http://schemas.microsoft.com/office/drawing/2014/main" id="{109FAB76-F8D9-4949-BFDB-70E9789646C1}"/>
              </a:ext>
            </a:extLst>
          </p:cNvPr>
          <p:cNvGrpSpPr/>
          <p:nvPr/>
        </p:nvGrpSpPr>
        <p:grpSpPr>
          <a:xfrm>
            <a:off x="1828801" y="5685484"/>
            <a:ext cx="3570406" cy="215444"/>
            <a:chOff x="1828801" y="5685484"/>
            <a:chExt cx="3570406" cy="215444"/>
          </a:xfrm>
        </p:grpSpPr>
        <p:cxnSp>
          <p:nvCxnSpPr>
            <p:cNvPr id="15" name="Straight Arrow Connector 14">
              <a:extLst>
                <a:ext uri="{FF2B5EF4-FFF2-40B4-BE49-F238E27FC236}">
                  <a16:creationId xmlns:a16="http://schemas.microsoft.com/office/drawing/2014/main" id="{9198496F-1B8C-4E44-AEE1-B695E0958B54}"/>
                </a:ext>
              </a:extLst>
            </p:cNvPr>
            <p:cNvCxnSpPr>
              <a:cxnSpLocks/>
            </p:cNvCxnSpPr>
            <p:nvPr/>
          </p:nvCxnSpPr>
          <p:spPr>
            <a:xfrm flipH="1">
              <a:off x="1828801" y="5808595"/>
              <a:ext cx="3570406" cy="0"/>
            </a:xfrm>
            <a:prstGeom prst="straightConnector1">
              <a:avLst/>
            </a:prstGeom>
            <a:ln>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2F16BF71-ECDA-45FF-BE1E-878EEFC00C77}"/>
                </a:ext>
              </a:extLst>
            </p:cNvPr>
            <p:cNvSpPr txBox="1"/>
            <p:nvPr/>
          </p:nvSpPr>
          <p:spPr>
            <a:xfrm>
              <a:off x="3314942" y="5685484"/>
              <a:ext cx="724429" cy="215444"/>
            </a:xfrm>
            <a:prstGeom prst="rect">
              <a:avLst/>
            </a:prstGeom>
            <a:solidFill>
              <a:schemeClr val="bg1"/>
            </a:solid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2-3 Years</a:t>
              </a:r>
            </a:p>
          </p:txBody>
        </p:sp>
      </p:grpSp>
      <p:grpSp>
        <p:nvGrpSpPr>
          <p:cNvPr id="8" name="Group 7">
            <a:extLst>
              <a:ext uri="{FF2B5EF4-FFF2-40B4-BE49-F238E27FC236}">
                <a16:creationId xmlns:a16="http://schemas.microsoft.com/office/drawing/2014/main" id="{689F094C-CC8A-41B3-9F4C-2D44B4FCB2C3}"/>
              </a:ext>
            </a:extLst>
          </p:cNvPr>
          <p:cNvGrpSpPr/>
          <p:nvPr/>
        </p:nvGrpSpPr>
        <p:grpSpPr>
          <a:xfrm>
            <a:off x="6769440" y="5684192"/>
            <a:ext cx="4058884" cy="215444"/>
            <a:chOff x="6763415" y="5684192"/>
            <a:chExt cx="5105519" cy="215444"/>
          </a:xfrm>
        </p:grpSpPr>
        <p:cxnSp>
          <p:nvCxnSpPr>
            <p:cNvPr id="80" name="Straight Arrow Connector 79">
              <a:extLst>
                <a:ext uri="{FF2B5EF4-FFF2-40B4-BE49-F238E27FC236}">
                  <a16:creationId xmlns:a16="http://schemas.microsoft.com/office/drawing/2014/main" id="{74491BF4-04C3-43AA-B35E-CC17006B8DD7}"/>
                </a:ext>
              </a:extLst>
            </p:cNvPr>
            <p:cNvCxnSpPr>
              <a:cxnSpLocks/>
            </p:cNvCxnSpPr>
            <p:nvPr/>
          </p:nvCxnSpPr>
          <p:spPr>
            <a:xfrm flipH="1">
              <a:off x="6763415" y="5808595"/>
              <a:ext cx="5105519" cy="0"/>
            </a:xfrm>
            <a:prstGeom prst="straightConnector1">
              <a:avLst/>
            </a:prstGeom>
            <a:ln>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20F4CFD1-BFF8-41D9-AE8A-56BC8F176E31}"/>
                </a:ext>
              </a:extLst>
            </p:cNvPr>
            <p:cNvSpPr txBox="1"/>
            <p:nvPr/>
          </p:nvSpPr>
          <p:spPr>
            <a:xfrm>
              <a:off x="8894652" y="5684192"/>
              <a:ext cx="911232" cy="215444"/>
            </a:xfrm>
            <a:prstGeom prst="rect">
              <a:avLst/>
            </a:prstGeom>
            <a:solidFill>
              <a:schemeClr val="bg1"/>
            </a:solid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2-3 Years</a:t>
              </a:r>
            </a:p>
          </p:txBody>
        </p:sp>
      </p:grpSp>
      <p:sp>
        <p:nvSpPr>
          <p:cNvPr id="82" name="TextBox 81">
            <a:extLst>
              <a:ext uri="{FF2B5EF4-FFF2-40B4-BE49-F238E27FC236}">
                <a16:creationId xmlns:a16="http://schemas.microsoft.com/office/drawing/2014/main" id="{9F2B653B-6613-4163-8E24-5A9634B5F09D}"/>
              </a:ext>
            </a:extLst>
          </p:cNvPr>
          <p:cNvSpPr txBox="1"/>
          <p:nvPr/>
        </p:nvSpPr>
        <p:spPr>
          <a:xfrm>
            <a:off x="5399207" y="4250003"/>
            <a:ext cx="1393587" cy="246221"/>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Every 6 months</a:t>
            </a:r>
          </a:p>
        </p:txBody>
      </p:sp>
      <p:sp>
        <p:nvSpPr>
          <p:cNvPr id="69" name="Oval 68">
            <a:extLst>
              <a:ext uri="{FF2B5EF4-FFF2-40B4-BE49-F238E27FC236}">
                <a16:creationId xmlns:a16="http://schemas.microsoft.com/office/drawing/2014/main" id="{550FA326-02A6-4A9D-9A3D-E063EE8C2D15}"/>
              </a:ext>
            </a:extLst>
          </p:cNvPr>
          <p:cNvSpPr/>
          <p:nvPr/>
        </p:nvSpPr>
        <p:spPr bwMode="auto">
          <a:xfrm>
            <a:off x="11451488" y="5430212"/>
            <a:ext cx="174572" cy="174572"/>
          </a:xfrm>
          <a:prstGeom prst="ellipse">
            <a:avLst/>
          </a:prstGeom>
          <a:solidFill>
            <a:srgbClr val="D83B01"/>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1" name="Oval 70">
            <a:extLst>
              <a:ext uri="{FF2B5EF4-FFF2-40B4-BE49-F238E27FC236}">
                <a16:creationId xmlns:a16="http://schemas.microsoft.com/office/drawing/2014/main" id="{AB210298-5DCB-4842-821F-75CE90ACFDC8}"/>
              </a:ext>
            </a:extLst>
          </p:cNvPr>
          <p:cNvSpPr/>
          <p:nvPr/>
        </p:nvSpPr>
        <p:spPr bwMode="auto">
          <a:xfrm>
            <a:off x="1072773" y="5430212"/>
            <a:ext cx="174572" cy="174572"/>
          </a:xfrm>
          <a:prstGeom prst="ellipse">
            <a:avLst/>
          </a:prstGeom>
          <a:solidFill>
            <a:srgbClr val="D83B01"/>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9" name="Textfeld 78">
            <a:extLst>
              <a:ext uri="{FF2B5EF4-FFF2-40B4-BE49-F238E27FC236}">
                <a16:creationId xmlns:a16="http://schemas.microsoft.com/office/drawing/2014/main" id="{49196D0F-27D8-4816-BCA4-E4340708CAFC}"/>
              </a:ext>
            </a:extLst>
          </p:cNvPr>
          <p:cNvSpPr txBox="1"/>
          <p:nvPr/>
        </p:nvSpPr>
        <p:spPr>
          <a:xfrm>
            <a:off x="288890" y="104603"/>
            <a:ext cx="94067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Windows Server Roadmap</a:t>
            </a:r>
          </a:p>
        </p:txBody>
      </p:sp>
      <p:sp>
        <p:nvSpPr>
          <p:cNvPr id="83" name="Rectangle 24">
            <a:extLst>
              <a:ext uri="{FF2B5EF4-FFF2-40B4-BE49-F238E27FC236}">
                <a16:creationId xmlns:a16="http://schemas.microsoft.com/office/drawing/2014/main" id="{F9F55AC4-9C46-4AEB-AD26-E42139D55C2F}"/>
              </a:ext>
            </a:extLst>
          </p:cNvPr>
          <p:cNvSpPr/>
          <p:nvPr/>
        </p:nvSpPr>
        <p:spPr bwMode="auto">
          <a:xfrm>
            <a:off x="9517219" y="3712971"/>
            <a:ext cx="2472633" cy="3877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1" indent="0" algn="ctr" defTabSz="913927" rtl="0" eaLnBrk="1" fontAlgn="base" latinLnBrk="0" hangingPunct="1">
              <a:lnSpc>
                <a:spcPct val="90000"/>
              </a:lnSpc>
              <a:spcBef>
                <a:spcPts val="588"/>
              </a:spcBef>
              <a:spcAft>
                <a:spcPts val="0"/>
              </a:spcAft>
              <a:buClrTx/>
              <a:buSzTx/>
              <a:buFontTx/>
              <a:buNone/>
              <a:tabLst/>
              <a:defRPr/>
            </a:pP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t>Windows Server,</a:t>
            </a:r>
            <a:b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b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pitchFamily="34" charset="0"/>
              </a:rPr>
              <a:t>version 2004 and 20H2</a:t>
            </a:r>
            <a:endPar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endParaRPr>
          </a:p>
        </p:txBody>
      </p:sp>
      <p:sp>
        <p:nvSpPr>
          <p:cNvPr id="84" name="TextBox 26">
            <a:extLst>
              <a:ext uri="{FF2B5EF4-FFF2-40B4-BE49-F238E27FC236}">
                <a16:creationId xmlns:a16="http://schemas.microsoft.com/office/drawing/2014/main" id="{E8929645-A3FF-4E47-97A2-CDF4F042898D}"/>
              </a:ext>
            </a:extLst>
          </p:cNvPr>
          <p:cNvSpPr txBox="1"/>
          <p:nvPr/>
        </p:nvSpPr>
        <p:spPr>
          <a:xfrm>
            <a:off x="9879413" y="3140312"/>
            <a:ext cx="1748244" cy="184666"/>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kumimoji="0" lang="en-US" sz="12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bold"/>
                <a:ea typeface="+mn-ea"/>
                <a:cs typeface="Segoe UI Semilight" panose="020B0402040204020203" pitchFamily="34" charset="0"/>
              </a:rPr>
              <a:t>CY2020</a:t>
            </a:r>
          </a:p>
        </p:txBody>
      </p:sp>
      <p:sp>
        <p:nvSpPr>
          <p:cNvPr id="85" name="Oval 25">
            <a:extLst>
              <a:ext uri="{FF2B5EF4-FFF2-40B4-BE49-F238E27FC236}">
                <a16:creationId xmlns:a16="http://schemas.microsoft.com/office/drawing/2014/main" id="{6EBFF097-7CE0-4981-A61B-4A0F7BDEEAF4}"/>
              </a:ext>
            </a:extLst>
          </p:cNvPr>
          <p:cNvSpPr/>
          <p:nvPr/>
        </p:nvSpPr>
        <p:spPr bwMode="auto">
          <a:xfrm>
            <a:off x="10677108" y="3401316"/>
            <a:ext cx="174572" cy="174572"/>
          </a:xfrm>
          <a:prstGeom prst="ellipse">
            <a:avLst/>
          </a:prstGeom>
          <a:solidFill>
            <a:schemeClr val="accent1"/>
          </a:solidFill>
          <a:ln w="10795" cap="flat" cmpd="sng" algn="ctr">
            <a:noFill/>
            <a:prstDash val="solid"/>
          </a:ln>
          <a:effectLst>
            <a:outerShdw blurRad="254000" dist="50800" dir="2700000" sx="101000" sy="10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6" name="Rectangle 13">
            <a:extLst>
              <a:ext uri="{FF2B5EF4-FFF2-40B4-BE49-F238E27FC236}">
                <a16:creationId xmlns:a16="http://schemas.microsoft.com/office/drawing/2014/main" id="{1B56575D-8BB2-4BFE-8507-1D0FF4D25742}"/>
              </a:ext>
            </a:extLst>
          </p:cNvPr>
          <p:cNvSpPr/>
          <p:nvPr/>
        </p:nvSpPr>
        <p:spPr bwMode="auto">
          <a:xfrm>
            <a:off x="10822068" y="5729552"/>
            <a:ext cx="1340320"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1" indent="0" algn="ctr" defTabSz="913927" rtl="0" eaLnBrk="1" fontAlgn="base" latinLnBrk="0" hangingPunct="1">
              <a:lnSpc>
                <a:spcPct val="90000"/>
              </a:lnSpc>
              <a:spcBef>
                <a:spcPts val="588"/>
              </a:spcBef>
              <a:spcAft>
                <a:spcPts val="0"/>
              </a:spcAft>
              <a:buClrTx/>
              <a:buSzTx/>
              <a:buFontTx/>
              <a:buNone/>
              <a:tabLst/>
              <a:defRPr/>
            </a:pPr>
            <a: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Segoe UI" pitchFamily="34" charset="0"/>
                <a:cs typeface="Segoe UI Semibold" panose="020B0702040204020203" pitchFamily="34" charset="0"/>
              </a:rPr>
              <a:t>Windows </a:t>
            </a:r>
            <a:b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Segoe UI" pitchFamily="34" charset="0"/>
                <a:cs typeface="Segoe UI Semibold" panose="020B0702040204020203" pitchFamily="34" charset="0"/>
              </a:rPr>
            </a:br>
            <a: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Segoe UI" pitchFamily="34" charset="0"/>
                <a:cs typeface="Segoe UI Semibold" panose="020B0702040204020203" pitchFamily="34" charset="0"/>
              </a:rPr>
              <a:t>Server </a:t>
            </a:r>
            <a:r>
              <a:rPr kumimoji="0" lang="en-US" sz="1600" b="0" i="0" u="none" strike="noStrike" kern="1200" cap="none" spc="0" normalizeH="0" baseline="0" noProof="0" dirty="0" err="1">
                <a:ln>
                  <a:noFill/>
                </a:ln>
                <a:gradFill>
                  <a:gsLst>
                    <a:gs pos="1250">
                      <a:srgbClr val="1A1A1A"/>
                    </a:gs>
                    <a:gs pos="100000">
                      <a:srgbClr val="1A1A1A"/>
                    </a:gs>
                  </a:gsLst>
                  <a:lin ang="5400000" scaled="0"/>
                </a:gradFill>
                <a:effectLst/>
                <a:uLnTx/>
                <a:uFillTx/>
                <a:latin typeface="Segoe UI"/>
                <a:ea typeface="Segoe UI" pitchFamily="34" charset="0"/>
                <a:cs typeface="Segoe UI Semibold" panose="020B0702040204020203" pitchFamily="34" charset="0"/>
              </a:rPr>
              <a:t>vNext</a:t>
            </a:r>
            <a: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Segoe UI" pitchFamily="34" charset="0"/>
                <a:cs typeface="Segoe UI Semibold" panose="020B0702040204020203" pitchFamily="34" charset="0"/>
              </a:rPr>
              <a:t> / 2022</a:t>
            </a:r>
            <a:endPar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endParaRPr>
          </a:p>
        </p:txBody>
      </p:sp>
      <p:sp>
        <p:nvSpPr>
          <p:cNvPr id="87" name="TextBox 51">
            <a:extLst>
              <a:ext uri="{FF2B5EF4-FFF2-40B4-BE49-F238E27FC236}">
                <a16:creationId xmlns:a16="http://schemas.microsoft.com/office/drawing/2014/main" id="{E38FA22B-475F-4A7E-990A-ED8CBC307FFD}"/>
              </a:ext>
            </a:extLst>
          </p:cNvPr>
          <p:cNvSpPr txBox="1"/>
          <p:nvPr/>
        </p:nvSpPr>
        <p:spPr>
          <a:xfrm>
            <a:off x="11101713" y="5175977"/>
            <a:ext cx="874122" cy="184665"/>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kumimoji="0" lang="en-US" sz="12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bold"/>
                <a:ea typeface="+mn-ea"/>
                <a:cs typeface="Segoe UI Semilight" panose="020B0402040204020203" pitchFamily="34" charset="0"/>
              </a:rPr>
              <a:t>CY 2021</a:t>
            </a:r>
          </a:p>
        </p:txBody>
      </p:sp>
    </p:spTree>
    <p:extLst>
      <p:ext uri="{BB962C8B-B14F-4D97-AF65-F5344CB8AC3E}">
        <p14:creationId xmlns:p14="http://schemas.microsoft.com/office/powerpoint/2010/main" val="136765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39D1FC9-F585-467C-93BC-FCEB21B545C9}"/>
              </a:ext>
            </a:extLst>
          </p:cNvPr>
          <p:cNvSpPr txBox="1"/>
          <p:nvPr/>
        </p:nvSpPr>
        <p:spPr>
          <a:xfrm>
            <a:off x="874817" y="607858"/>
            <a:ext cx="940675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Windows Server 2022 ist RTM!</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de-DE" sz="3200" b="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Windows Server 2022 GA wird im Sommer erwartet</a:t>
            </a:r>
          </a:p>
        </p:txBody>
      </p:sp>
      <p:grpSp>
        <p:nvGrpSpPr>
          <p:cNvPr id="17" name="Gruppieren 16">
            <a:extLst>
              <a:ext uri="{FF2B5EF4-FFF2-40B4-BE49-F238E27FC236}">
                <a16:creationId xmlns:a16="http://schemas.microsoft.com/office/drawing/2014/main" id="{CBB5A7E5-C673-4A42-BB4E-2BAAB9E08E80}"/>
              </a:ext>
            </a:extLst>
          </p:cNvPr>
          <p:cNvGrpSpPr/>
          <p:nvPr/>
        </p:nvGrpSpPr>
        <p:grpSpPr>
          <a:xfrm>
            <a:off x="10432200" y="-1"/>
            <a:ext cx="1770236" cy="6869221"/>
            <a:chOff x="10432200" y="-1"/>
            <a:chExt cx="1770236" cy="6869221"/>
          </a:xfrm>
        </p:grpSpPr>
        <p:pic>
          <p:nvPicPr>
            <p:cNvPr id="18" name="Grafik 17">
              <a:extLst>
                <a:ext uri="{FF2B5EF4-FFF2-40B4-BE49-F238E27FC236}">
                  <a16:creationId xmlns:a16="http://schemas.microsoft.com/office/drawing/2014/main" id="{1B537EF9-7CD5-4780-9DCE-6F98ED857BE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9" name="Textfeld 18">
              <a:extLst>
                <a:ext uri="{FF2B5EF4-FFF2-40B4-BE49-F238E27FC236}">
                  <a16:creationId xmlns:a16="http://schemas.microsoft.com/office/drawing/2014/main" id="{40A6BC5D-73FF-487C-BCA5-9A2F31120AD3}"/>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22" name="Grafik 21" descr="Ein Bild, das Buch enthält.&#10;&#10;Automatisch generierte Beschreibung">
              <a:extLst>
                <a:ext uri="{FF2B5EF4-FFF2-40B4-BE49-F238E27FC236}">
                  <a16:creationId xmlns:a16="http://schemas.microsoft.com/office/drawing/2014/main" id="{109F8E6F-37C4-498D-B08A-E8D14B31D127}"/>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24" name="Textfeld 23">
              <a:extLst>
                <a:ext uri="{FF2B5EF4-FFF2-40B4-BE49-F238E27FC236}">
                  <a16:creationId xmlns:a16="http://schemas.microsoft.com/office/drawing/2014/main" id="{BCE5E5A5-12D5-472F-AF10-B85AD7710BC2}"/>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29" name="Grafik 28">
              <a:extLst>
                <a:ext uri="{FF2B5EF4-FFF2-40B4-BE49-F238E27FC236}">
                  <a16:creationId xmlns:a16="http://schemas.microsoft.com/office/drawing/2014/main" id="{DF9EA2E0-37B0-4309-A407-7BBD1CDABF42}"/>
                </a:ext>
              </a:extLst>
            </p:cNvPr>
            <p:cNvPicPr>
              <a:picLocks noChangeAspect="1"/>
            </p:cNvPicPr>
            <p:nvPr/>
          </p:nvPicPr>
          <p:blipFill rotWithShape="1">
            <a:blip r:embed="rId5">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4" name="Grafik 3">
            <a:extLst>
              <a:ext uri="{FF2B5EF4-FFF2-40B4-BE49-F238E27FC236}">
                <a16:creationId xmlns:a16="http://schemas.microsoft.com/office/drawing/2014/main" id="{F1CAD85F-8EEB-4866-9A9F-05870C3E81AD}"/>
              </a:ext>
            </a:extLst>
          </p:cNvPr>
          <p:cNvPicPr>
            <a:picLocks noChangeAspect="1"/>
          </p:cNvPicPr>
          <p:nvPr/>
        </p:nvPicPr>
        <p:blipFill>
          <a:blip r:embed="rId6"/>
          <a:stretch>
            <a:fillRect/>
          </a:stretch>
        </p:blipFill>
        <p:spPr>
          <a:xfrm>
            <a:off x="2707896" y="2389558"/>
            <a:ext cx="5533333" cy="4209524"/>
          </a:xfrm>
          <a:prstGeom prst="rect">
            <a:avLst/>
          </a:prstGeom>
        </p:spPr>
      </p:pic>
    </p:spTree>
    <p:extLst>
      <p:ext uri="{BB962C8B-B14F-4D97-AF65-F5344CB8AC3E}">
        <p14:creationId xmlns:p14="http://schemas.microsoft.com/office/powerpoint/2010/main" val="386584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39D1FC9-F585-467C-93BC-FCEB21B545C9}"/>
              </a:ext>
            </a:extLst>
          </p:cNvPr>
          <p:cNvSpPr txBox="1"/>
          <p:nvPr/>
        </p:nvSpPr>
        <p:spPr>
          <a:xfrm>
            <a:off x="288890" y="104603"/>
            <a:ext cx="94067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Wie erhalte ich Zugriff auf Windows Server 2022 RTM?</a:t>
            </a:r>
          </a:p>
        </p:txBody>
      </p:sp>
      <p:grpSp>
        <p:nvGrpSpPr>
          <p:cNvPr id="17" name="Gruppieren 16">
            <a:extLst>
              <a:ext uri="{FF2B5EF4-FFF2-40B4-BE49-F238E27FC236}">
                <a16:creationId xmlns:a16="http://schemas.microsoft.com/office/drawing/2014/main" id="{CBB5A7E5-C673-4A42-BB4E-2BAAB9E08E80}"/>
              </a:ext>
            </a:extLst>
          </p:cNvPr>
          <p:cNvGrpSpPr/>
          <p:nvPr/>
        </p:nvGrpSpPr>
        <p:grpSpPr>
          <a:xfrm>
            <a:off x="10432200" y="-1"/>
            <a:ext cx="1770236" cy="6869221"/>
            <a:chOff x="10432200" y="-1"/>
            <a:chExt cx="1770236" cy="6869221"/>
          </a:xfrm>
        </p:grpSpPr>
        <p:pic>
          <p:nvPicPr>
            <p:cNvPr id="18" name="Grafik 17">
              <a:extLst>
                <a:ext uri="{FF2B5EF4-FFF2-40B4-BE49-F238E27FC236}">
                  <a16:creationId xmlns:a16="http://schemas.microsoft.com/office/drawing/2014/main" id="{1B537EF9-7CD5-4780-9DCE-6F98ED857BE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9" name="Textfeld 18">
              <a:extLst>
                <a:ext uri="{FF2B5EF4-FFF2-40B4-BE49-F238E27FC236}">
                  <a16:creationId xmlns:a16="http://schemas.microsoft.com/office/drawing/2014/main" id="{40A6BC5D-73FF-487C-BCA5-9A2F31120AD3}"/>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22" name="Grafik 21" descr="Ein Bild, das Buch enthält.&#10;&#10;Automatisch generierte Beschreibung">
              <a:extLst>
                <a:ext uri="{FF2B5EF4-FFF2-40B4-BE49-F238E27FC236}">
                  <a16:creationId xmlns:a16="http://schemas.microsoft.com/office/drawing/2014/main" id="{109F8E6F-37C4-498D-B08A-E8D14B31D127}"/>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24" name="Textfeld 23">
              <a:extLst>
                <a:ext uri="{FF2B5EF4-FFF2-40B4-BE49-F238E27FC236}">
                  <a16:creationId xmlns:a16="http://schemas.microsoft.com/office/drawing/2014/main" id="{BCE5E5A5-12D5-472F-AF10-B85AD7710BC2}"/>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29" name="Grafik 28">
              <a:extLst>
                <a:ext uri="{FF2B5EF4-FFF2-40B4-BE49-F238E27FC236}">
                  <a16:creationId xmlns:a16="http://schemas.microsoft.com/office/drawing/2014/main" id="{DF9EA2E0-37B0-4309-A407-7BBD1CDABF42}"/>
                </a:ext>
              </a:extLst>
            </p:cNvPr>
            <p:cNvPicPr>
              <a:picLocks noChangeAspect="1"/>
            </p:cNvPicPr>
            <p:nvPr/>
          </p:nvPicPr>
          <p:blipFill rotWithShape="1">
            <a:blip r:embed="rId5">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4" name="Grafik 3">
            <a:extLst>
              <a:ext uri="{FF2B5EF4-FFF2-40B4-BE49-F238E27FC236}">
                <a16:creationId xmlns:a16="http://schemas.microsoft.com/office/drawing/2014/main" id="{4758D976-E608-45AA-A96D-E46F38B76978}"/>
              </a:ext>
            </a:extLst>
          </p:cNvPr>
          <p:cNvPicPr>
            <a:picLocks noChangeAspect="1"/>
          </p:cNvPicPr>
          <p:nvPr/>
        </p:nvPicPr>
        <p:blipFill>
          <a:blip r:embed="rId6"/>
          <a:stretch>
            <a:fillRect/>
          </a:stretch>
        </p:blipFill>
        <p:spPr>
          <a:xfrm>
            <a:off x="849605" y="1081476"/>
            <a:ext cx="9117191" cy="4695047"/>
          </a:xfrm>
          <a:prstGeom prst="rect">
            <a:avLst/>
          </a:prstGeom>
        </p:spPr>
      </p:pic>
    </p:spTree>
    <p:extLst>
      <p:ext uri="{BB962C8B-B14F-4D97-AF65-F5344CB8AC3E}">
        <p14:creationId xmlns:p14="http://schemas.microsoft.com/office/powerpoint/2010/main" val="423822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39D1FC9-F585-467C-93BC-FCEB21B545C9}"/>
              </a:ext>
            </a:extLst>
          </p:cNvPr>
          <p:cNvSpPr txBox="1"/>
          <p:nvPr/>
        </p:nvSpPr>
        <p:spPr>
          <a:xfrm>
            <a:off x="288890" y="104603"/>
            <a:ext cx="94067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Wie erhalte ich Zugriff auf Windows Server 2022 RTM?</a:t>
            </a:r>
          </a:p>
        </p:txBody>
      </p:sp>
      <p:sp>
        <p:nvSpPr>
          <p:cNvPr id="5" name="Textfeld 4">
            <a:extLst>
              <a:ext uri="{FF2B5EF4-FFF2-40B4-BE49-F238E27FC236}">
                <a16:creationId xmlns:a16="http://schemas.microsoft.com/office/drawing/2014/main" id="{CDC45A9C-5900-4CAB-98D7-5B504721986B}"/>
              </a:ext>
            </a:extLst>
          </p:cNvPr>
          <p:cNvSpPr txBox="1"/>
          <p:nvPr/>
        </p:nvSpPr>
        <p:spPr>
          <a:xfrm>
            <a:off x="139237" y="5989592"/>
            <a:ext cx="97060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https://www.microsoft.com/en-us/evalcenter/</a:t>
            </a:r>
            <a:r>
              <a:rPr kumimoji="0" lang="de-DE" sz="3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17" name="Gruppieren 16">
            <a:extLst>
              <a:ext uri="{FF2B5EF4-FFF2-40B4-BE49-F238E27FC236}">
                <a16:creationId xmlns:a16="http://schemas.microsoft.com/office/drawing/2014/main" id="{CBB5A7E5-C673-4A42-BB4E-2BAAB9E08E80}"/>
              </a:ext>
            </a:extLst>
          </p:cNvPr>
          <p:cNvGrpSpPr/>
          <p:nvPr/>
        </p:nvGrpSpPr>
        <p:grpSpPr>
          <a:xfrm>
            <a:off x="10432200" y="-1"/>
            <a:ext cx="1770236" cy="6869221"/>
            <a:chOff x="10432200" y="-1"/>
            <a:chExt cx="1770236" cy="6869221"/>
          </a:xfrm>
        </p:grpSpPr>
        <p:pic>
          <p:nvPicPr>
            <p:cNvPr id="18" name="Grafik 17">
              <a:extLst>
                <a:ext uri="{FF2B5EF4-FFF2-40B4-BE49-F238E27FC236}">
                  <a16:creationId xmlns:a16="http://schemas.microsoft.com/office/drawing/2014/main" id="{1B537EF9-7CD5-4780-9DCE-6F98ED857BE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9" name="Textfeld 18">
              <a:extLst>
                <a:ext uri="{FF2B5EF4-FFF2-40B4-BE49-F238E27FC236}">
                  <a16:creationId xmlns:a16="http://schemas.microsoft.com/office/drawing/2014/main" id="{40A6BC5D-73FF-487C-BCA5-9A2F31120AD3}"/>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22" name="Grafik 21" descr="Ein Bild, das Buch enthält.&#10;&#10;Automatisch generierte Beschreibung">
              <a:extLst>
                <a:ext uri="{FF2B5EF4-FFF2-40B4-BE49-F238E27FC236}">
                  <a16:creationId xmlns:a16="http://schemas.microsoft.com/office/drawing/2014/main" id="{109F8E6F-37C4-498D-B08A-E8D14B31D127}"/>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24" name="Textfeld 23">
              <a:extLst>
                <a:ext uri="{FF2B5EF4-FFF2-40B4-BE49-F238E27FC236}">
                  <a16:creationId xmlns:a16="http://schemas.microsoft.com/office/drawing/2014/main" id="{BCE5E5A5-12D5-472F-AF10-B85AD7710BC2}"/>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29" name="Grafik 28">
              <a:extLst>
                <a:ext uri="{FF2B5EF4-FFF2-40B4-BE49-F238E27FC236}">
                  <a16:creationId xmlns:a16="http://schemas.microsoft.com/office/drawing/2014/main" id="{DF9EA2E0-37B0-4309-A407-7BBD1CDABF42}"/>
                </a:ext>
              </a:extLst>
            </p:cNvPr>
            <p:cNvPicPr>
              <a:picLocks noChangeAspect="1"/>
            </p:cNvPicPr>
            <p:nvPr/>
          </p:nvPicPr>
          <p:blipFill rotWithShape="1">
            <a:blip r:embed="rId6">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6" name="Grafik 5">
            <a:extLst>
              <a:ext uri="{FF2B5EF4-FFF2-40B4-BE49-F238E27FC236}">
                <a16:creationId xmlns:a16="http://schemas.microsoft.com/office/drawing/2014/main" id="{1D2484BF-2393-40C7-A0F4-2EDE3E48D73E}"/>
              </a:ext>
            </a:extLst>
          </p:cNvPr>
          <p:cNvPicPr>
            <a:picLocks noChangeAspect="1"/>
          </p:cNvPicPr>
          <p:nvPr/>
        </p:nvPicPr>
        <p:blipFill>
          <a:blip r:embed="rId7"/>
          <a:stretch>
            <a:fillRect/>
          </a:stretch>
        </p:blipFill>
        <p:spPr>
          <a:xfrm>
            <a:off x="397147" y="821610"/>
            <a:ext cx="9406759" cy="4911136"/>
          </a:xfrm>
          <a:prstGeom prst="rect">
            <a:avLst/>
          </a:prstGeom>
        </p:spPr>
      </p:pic>
    </p:spTree>
    <p:extLst>
      <p:ext uri="{BB962C8B-B14F-4D97-AF65-F5344CB8AC3E}">
        <p14:creationId xmlns:p14="http://schemas.microsoft.com/office/powerpoint/2010/main" val="54642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39D1FC9-F585-467C-93BC-FCEB21B545C9}"/>
              </a:ext>
            </a:extLst>
          </p:cNvPr>
          <p:cNvSpPr txBox="1"/>
          <p:nvPr/>
        </p:nvSpPr>
        <p:spPr>
          <a:xfrm>
            <a:off x="288890" y="104603"/>
            <a:ext cx="940675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Windows Server 2012 / 2012 R2 / 2016 / 2019 Lifecycle</a:t>
            </a:r>
          </a:p>
        </p:txBody>
      </p:sp>
      <p:sp>
        <p:nvSpPr>
          <p:cNvPr id="5" name="Textfeld 4">
            <a:extLst>
              <a:ext uri="{FF2B5EF4-FFF2-40B4-BE49-F238E27FC236}">
                <a16:creationId xmlns:a16="http://schemas.microsoft.com/office/drawing/2014/main" id="{CDC45A9C-5900-4CAB-98D7-5B504721986B}"/>
              </a:ext>
            </a:extLst>
          </p:cNvPr>
          <p:cNvSpPr txBox="1"/>
          <p:nvPr/>
        </p:nvSpPr>
        <p:spPr>
          <a:xfrm>
            <a:off x="555170" y="5989740"/>
            <a:ext cx="97060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https://docs.microsoft.com/de-de/lifecycle/products/</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28" name="Gruppieren 27">
            <a:extLst>
              <a:ext uri="{FF2B5EF4-FFF2-40B4-BE49-F238E27FC236}">
                <a16:creationId xmlns:a16="http://schemas.microsoft.com/office/drawing/2014/main" id="{1F1A0CC5-D5C0-453B-BD22-37ED281DC858}"/>
              </a:ext>
            </a:extLst>
          </p:cNvPr>
          <p:cNvGrpSpPr/>
          <p:nvPr/>
        </p:nvGrpSpPr>
        <p:grpSpPr>
          <a:xfrm>
            <a:off x="187507" y="1890894"/>
            <a:ext cx="9609524" cy="2348227"/>
            <a:chOff x="190887" y="1006678"/>
            <a:chExt cx="9609524" cy="2348227"/>
          </a:xfrm>
        </p:grpSpPr>
        <p:pic>
          <p:nvPicPr>
            <p:cNvPr id="7" name="Grafik 6">
              <a:extLst>
                <a:ext uri="{FF2B5EF4-FFF2-40B4-BE49-F238E27FC236}">
                  <a16:creationId xmlns:a16="http://schemas.microsoft.com/office/drawing/2014/main" id="{B9D2BE84-3C29-4799-9042-77B54B2EBB6F}"/>
                </a:ext>
              </a:extLst>
            </p:cNvPr>
            <p:cNvPicPr>
              <a:picLocks noChangeAspect="1"/>
            </p:cNvPicPr>
            <p:nvPr/>
          </p:nvPicPr>
          <p:blipFill rotWithShape="1">
            <a:blip r:embed="rId4"/>
            <a:srcRect t="51427"/>
            <a:stretch/>
          </p:blipFill>
          <p:spPr>
            <a:xfrm>
              <a:off x="190887" y="1006678"/>
              <a:ext cx="9504762" cy="1498815"/>
            </a:xfrm>
            <a:prstGeom prst="rect">
              <a:avLst/>
            </a:prstGeom>
          </p:spPr>
        </p:pic>
        <p:pic>
          <p:nvPicPr>
            <p:cNvPr id="9" name="Grafik 8">
              <a:extLst>
                <a:ext uri="{FF2B5EF4-FFF2-40B4-BE49-F238E27FC236}">
                  <a16:creationId xmlns:a16="http://schemas.microsoft.com/office/drawing/2014/main" id="{930A2ABE-8853-46D4-9578-752885AD34DA}"/>
                </a:ext>
              </a:extLst>
            </p:cNvPr>
            <p:cNvPicPr>
              <a:picLocks noChangeAspect="1"/>
            </p:cNvPicPr>
            <p:nvPr/>
          </p:nvPicPr>
          <p:blipFill rotWithShape="1">
            <a:blip r:embed="rId5"/>
            <a:srcRect t="86620" r="74208"/>
            <a:stretch/>
          </p:blipFill>
          <p:spPr>
            <a:xfrm>
              <a:off x="190887" y="2305437"/>
              <a:ext cx="2409700" cy="400111"/>
            </a:xfrm>
            <a:prstGeom prst="rect">
              <a:avLst/>
            </a:prstGeom>
          </p:spPr>
        </p:pic>
        <p:pic>
          <p:nvPicPr>
            <p:cNvPr id="21" name="Grafik 20">
              <a:extLst>
                <a:ext uri="{FF2B5EF4-FFF2-40B4-BE49-F238E27FC236}">
                  <a16:creationId xmlns:a16="http://schemas.microsoft.com/office/drawing/2014/main" id="{3CE5D828-912E-44F5-9078-C23A2106796E}"/>
                </a:ext>
              </a:extLst>
            </p:cNvPr>
            <p:cNvPicPr>
              <a:picLocks noChangeAspect="1"/>
            </p:cNvPicPr>
            <p:nvPr/>
          </p:nvPicPr>
          <p:blipFill rotWithShape="1">
            <a:blip r:embed="rId6"/>
            <a:srcRect t="82805"/>
            <a:stretch/>
          </p:blipFill>
          <p:spPr>
            <a:xfrm>
              <a:off x="220840" y="2614437"/>
              <a:ext cx="9542857" cy="540413"/>
            </a:xfrm>
            <a:prstGeom prst="rect">
              <a:avLst/>
            </a:prstGeom>
          </p:spPr>
        </p:pic>
        <p:pic>
          <p:nvPicPr>
            <p:cNvPr id="23" name="Grafik 22">
              <a:extLst>
                <a:ext uri="{FF2B5EF4-FFF2-40B4-BE49-F238E27FC236}">
                  <a16:creationId xmlns:a16="http://schemas.microsoft.com/office/drawing/2014/main" id="{F8DC8D00-B51F-4E13-A581-E16DBF4583D8}"/>
                </a:ext>
              </a:extLst>
            </p:cNvPr>
            <p:cNvPicPr>
              <a:picLocks noChangeAspect="1"/>
            </p:cNvPicPr>
            <p:nvPr/>
          </p:nvPicPr>
          <p:blipFill rotWithShape="1">
            <a:blip r:embed="rId7"/>
            <a:srcRect t="86663"/>
            <a:stretch/>
          </p:blipFill>
          <p:spPr>
            <a:xfrm>
              <a:off x="190887" y="2954794"/>
              <a:ext cx="9609524" cy="400111"/>
            </a:xfrm>
            <a:prstGeom prst="rect">
              <a:avLst/>
            </a:prstGeom>
          </p:spPr>
        </p:pic>
        <p:pic>
          <p:nvPicPr>
            <p:cNvPr id="25" name="Grafik 24">
              <a:extLst>
                <a:ext uri="{FF2B5EF4-FFF2-40B4-BE49-F238E27FC236}">
                  <a16:creationId xmlns:a16="http://schemas.microsoft.com/office/drawing/2014/main" id="{3A8ABB81-BDEF-44E6-AA53-126B1C918232}"/>
                </a:ext>
              </a:extLst>
            </p:cNvPr>
            <p:cNvPicPr>
              <a:picLocks noChangeAspect="1"/>
            </p:cNvPicPr>
            <p:nvPr/>
          </p:nvPicPr>
          <p:blipFill rotWithShape="1">
            <a:blip r:embed="rId5"/>
            <a:srcRect l="29558" t="88442" b="4868"/>
            <a:stretch/>
          </p:blipFill>
          <p:spPr>
            <a:xfrm>
              <a:off x="2874235" y="2405464"/>
              <a:ext cx="6581322" cy="200055"/>
            </a:xfrm>
            <a:prstGeom prst="rect">
              <a:avLst/>
            </a:prstGeom>
          </p:spPr>
        </p:pic>
        <p:pic>
          <p:nvPicPr>
            <p:cNvPr id="26" name="Grafik 25">
              <a:extLst>
                <a:ext uri="{FF2B5EF4-FFF2-40B4-BE49-F238E27FC236}">
                  <a16:creationId xmlns:a16="http://schemas.microsoft.com/office/drawing/2014/main" id="{23D54D48-BE2E-4364-A238-CE18CAC18691}"/>
                </a:ext>
              </a:extLst>
            </p:cNvPr>
            <p:cNvPicPr>
              <a:picLocks noChangeAspect="1"/>
            </p:cNvPicPr>
            <p:nvPr/>
          </p:nvPicPr>
          <p:blipFill rotWithShape="1">
            <a:blip r:embed="rId5"/>
            <a:srcRect l="63517" t="88442" r="1" b="4868"/>
            <a:stretch/>
          </p:blipFill>
          <p:spPr>
            <a:xfrm>
              <a:off x="6131340" y="2405464"/>
              <a:ext cx="3408493" cy="200055"/>
            </a:xfrm>
            <a:prstGeom prst="rect">
              <a:avLst/>
            </a:prstGeom>
          </p:spPr>
        </p:pic>
        <p:pic>
          <p:nvPicPr>
            <p:cNvPr id="27" name="Grafik 26">
              <a:extLst>
                <a:ext uri="{FF2B5EF4-FFF2-40B4-BE49-F238E27FC236}">
                  <a16:creationId xmlns:a16="http://schemas.microsoft.com/office/drawing/2014/main" id="{E0503B76-23AF-4BB2-8F24-73F6B10C3EFC}"/>
                </a:ext>
              </a:extLst>
            </p:cNvPr>
            <p:cNvPicPr>
              <a:picLocks noChangeAspect="1"/>
            </p:cNvPicPr>
            <p:nvPr/>
          </p:nvPicPr>
          <p:blipFill rotWithShape="1">
            <a:blip r:embed="rId5"/>
            <a:srcRect l="90169" t="88143" r="1" b="4868"/>
            <a:stretch/>
          </p:blipFill>
          <p:spPr>
            <a:xfrm>
              <a:off x="8699383" y="2396546"/>
              <a:ext cx="918358" cy="208972"/>
            </a:xfrm>
            <a:prstGeom prst="rect">
              <a:avLst/>
            </a:prstGeom>
          </p:spPr>
        </p:pic>
      </p:grpSp>
      <p:grpSp>
        <p:nvGrpSpPr>
          <p:cNvPr id="17" name="Gruppieren 16">
            <a:extLst>
              <a:ext uri="{FF2B5EF4-FFF2-40B4-BE49-F238E27FC236}">
                <a16:creationId xmlns:a16="http://schemas.microsoft.com/office/drawing/2014/main" id="{CBB5A7E5-C673-4A42-BB4E-2BAAB9E08E80}"/>
              </a:ext>
            </a:extLst>
          </p:cNvPr>
          <p:cNvGrpSpPr/>
          <p:nvPr/>
        </p:nvGrpSpPr>
        <p:grpSpPr>
          <a:xfrm>
            <a:off x="10432200" y="-1"/>
            <a:ext cx="1770236" cy="6869221"/>
            <a:chOff x="10432200" y="-1"/>
            <a:chExt cx="1770236" cy="6869221"/>
          </a:xfrm>
        </p:grpSpPr>
        <p:pic>
          <p:nvPicPr>
            <p:cNvPr id="18" name="Grafik 17">
              <a:extLst>
                <a:ext uri="{FF2B5EF4-FFF2-40B4-BE49-F238E27FC236}">
                  <a16:creationId xmlns:a16="http://schemas.microsoft.com/office/drawing/2014/main" id="{1B537EF9-7CD5-4780-9DCE-6F98ED857BEB}"/>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9" name="Textfeld 18">
              <a:extLst>
                <a:ext uri="{FF2B5EF4-FFF2-40B4-BE49-F238E27FC236}">
                  <a16:creationId xmlns:a16="http://schemas.microsoft.com/office/drawing/2014/main" id="{40A6BC5D-73FF-487C-BCA5-9A2F31120AD3}"/>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22" name="Grafik 21" descr="Ein Bild, das Buch enthält.&#10;&#10;Automatisch generierte Beschreibung">
              <a:extLst>
                <a:ext uri="{FF2B5EF4-FFF2-40B4-BE49-F238E27FC236}">
                  <a16:creationId xmlns:a16="http://schemas.microsoft.com/office/drawing/2014/main" id="{109F8E6F-37C4-498D-B08A-E8D14B31D127}"/>
                </a:ext>
              </a:extLst>
            </p:cNvPr>
            <p:cNvPicPr>
              <a:picLocks noChangeAspect="1"/>
            </p:cNvPicPr>
            <p:nvPr/>
          </p:nvPicPr>
          <p:blipFill rotWithShape="1">
            <a:blip r:embed="rId9">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24" name="Textfeld 23">
              <a:extLst>
                <a:ext uri="{FF2B5EF4-FFF2-40B4-BE49-F238E27FC236}">
                  <a16:creationId xmlns:a16="http://schemas.microsoft.com/office/drawing/2014/main" id="{BCE5E5A5-12D5-472F-AF10-B85AD7710BC2}"/>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29" name="Grafik 28">
              <a:extLst>
                <a:ext uri="{FF2B5EF4-FFF2-40B4-BE49-F238E27FC236}">
                  <a16:creationId xmlns:a16="http://schemas.microsoft.com/office/drawing/2014/main" id="{DF9EA2E0-37B0-4309-A407-7BBD1CDABF42}"/>
                </a:ext>
              </a:extLst>
            </p:cNvPr>
            <p:cNvPicPr>
              <a:picLocks noChangeAspect="1"/>
            </p:cNvPicPr>
            <p:nvPr/>
          </p:nvPicPr>
          <p:blipFill rotWithShape="1">
            <a:blip r:embed="rId10">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139067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A096F7-C9F7-47C5-93D0-029E21ABFFA6}"/>
              </a:ext>
            </a:extLst>
          </p:cNvPr>
          <p:cNvSpPr/>
          <p:nvPr/>
        </p:nvSpPr>
        <p:spPr>
          <a:xfrm>
            <a:off x="14004036" y="929275"/>
            <a:ext cx="10278364" cy="6300216"/>
          </a:xfrm>
          <a:prstGeom prst="rect">
            <a:avLst/>
          </a:prstGeom>
          <a:noFill/>
          <a:ln w="412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cxnSp>
        <p:nvCxnSpPr>
          <p:cNvPr id="8" name="Straight Connector 7">
            <a:extLst>
              <a:ext uri="{FF2B5EF4-FFF2-40B4-BE49-F238E27FC236}">
                <a16:creationId xmlns:a16="http://schemas.microsoft.com/office/drawing/2014/main" id="{8EC3D48C-A1E0-4529-A85A-2F2E7266888F}"/>
              </a:ext>
            </a:extLst>
          </p:cNvPr>
          <p:cNvCxnSpPr/>
          <p:nvPr/>
        </p:nvCxnSpPr>
        <p:spPr>
          <a:xfrm>
            <a:off x="14004036" y="5594238"/>
            <a:ext cx="10278364" cy="0"/>
          </a:xfrm>
          <a:prstGeom prst="line">
            <a:avLst/>
          </a:prstGeom>
          <a:ln w="412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6ADE62-62ED-4226-ABAF-7D0654D413B5}"/>
              </a:ext>
            </a:extLst>
          </p:cNvPr>
          <p:cNvCxnSpPr/>
          <p:nvPr/>
        </p:nvCxnSpPr>
        <p:spPr>
          <a:xfrm>
            <a:off x="14004036" y="3880350"/>
            <a:ext cx="10278364" cy="0"/>
          </a:xfrm>
          <a:prstGeom prst="line">
            <a:avLst/>
          </a:prstGeom>
          <a:ln w="412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Textfeld 41">
            <a:extLst>
              <a:ext uri="{FF2B5EF4-FFF2-40B4-BE49-F238E27FC236}">
                <a16:creationId xmlns:a16="http://schemas.microsoft.com/office/drawing/2014/main" id="{DCFC386D-ED6B-4F6E-8AF1-53C4ECE29038}"/>
              </a:ext>
            </a:extLst>
          </p:cNvPr>
          <p:cNvSpPr txBox="1"/>
          <p:nvPr/>
        </p:nvSpPr>
        <p:spPr>
          <a:xfrm>
            <a:off x="231787" y="2361054"/>
            <a:ext cx="10119532" cy="1107996"/>
          </a:xfrm>
          <a:prstGeom prst="rect">
            <a:avLst/>
          </a:prstGeom>
          <a:noFill/>
        </p:spPr>
        <p:txBody>
          <a:bodyPr wrap="square" rtlCol="0">
            <a:spAutoFit/>
          </a:bodyPr>
          <a:lstStyle/>
          <a:p>
            <a:r>
              <a:rPr lang="de-DE" sz="6600" b="1" dirty="0">
                <a:solidFill>
                  <a:srgbClr val="1E1F3D"/>
                </a:solidFill>
                <a:latin typeface="Segoe UI" panose="020B0502040204020203" pitchFamily="34" charset="0"/>
                <a:cs typeface="Segoe UI" panose="020B0502040204020203" pitchFamily="34" charset="0"/>
              </a:rPr>
              <a:t>Live Demo</a:t>
            </a:r>
          </a:p>
        </p:txBody>
      </p:sp>
      <p:grpSp>
        <p:nvGrpSpPr>
          <p:cNvPr id="15" name="Gruppieren 14">
            <a:extLst>
              <a:ext uri="{FF2B5EF4-FFF2-40B4-BE49-F238E27FC236}">
                <a16:creationId xmlns:a16="http://schemas.microsoft.com/office/drawing/2014/main" id="{B683E406-3C34-4701-AB52-D3059B095B90}"/>
              </a:ext>
            </a:extLst>
          </p:cNvPr>
          <p:cNvGrpSpPr/>
          <p:nvPr/>
        </p:nvGrpSpPr>
        <p:grpSpPr>
          <a:xfrm>
            <a:off x="10432200" y="-1"/>
            <a:ext cx="1770236" cy="6869221"/>
            <a:chOff x="10432200" y="-1"/>
            <a:chExt cx="1770236" cy="6869221"/>
          </a:xfrm>
        </p:grpSpPr>
        <p:pic>
          <p:nvPicPr>
            <p:cNvPr id="16" name="Grafik 15">
              <a:extLst>
                <a:ext uri="{FF2B5EF4-FFF2-40B4-BE49-F238E27FC236}">
                  <a16:creationId xmlns:a16="http://schemas.microsoft.com/office/drawing/2014/main" id="{38CB8A63-CDF4-4FAE-90ED-6F40B148C63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7" name="Textfeld 16">
              <a:extLst>
                <a:ext uri="{FF2B5EF4-FFF2-40B4-BE49-F238E27FC236}">
                  <a16:creationId xmlns:a16="http://schemas.microsoft.com/office/drawing/2014/main" id="{64F9831B-1A90-4EA7-81F7-CD6FAD3F8313}"/>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cs typeface="Segoe UI" panose="020B0502040204020203" pitchFamily="34" charset="0"/>
              </a:endParaRPr>
            </a:p>
          </p:txBody>
        </p:sp>
        <p:pic>
          <p:nvPicPr>
            <p:cNvPr id="18" name="Grafik 17" descr="Ein Bild, das Buch enthält.&#10;&#10;Automatisch generierte Beschreibung">
              <a:extLst>
                <a:ext uri="{FF2B5EF4-FFF2-40B4-BE49-F238E27FC236}">
                  <a16:creationId xmlns:a16="http://schemas.microsoft.com/office/drawing/2014/main" id="{3052C7D3-FA54-458B-BDE4-070F55967DBE}"/>
                </a:ext>
              </a:extLst>
            </p:cNvPr>
            <p:cNvPicPr>
              <a:picLocks noChangeAspect="1"/>
            </p:cNvPicPr>
            <p:nvPr/>
          </p:nvPicPr>
          <p:blipFill rotWithShape="1">
            <a:blip r:embed="rId4">
              <a:duotone>
                <a:srgbClr val="A5A5A5">
                  <a:shade val="45000"/>
                  <a:satMod val="135000"/>
                </a:srgb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9" name="Textfeld 18">
              <a:extLst>
                <a:ext uri="{FF2B5EF4-FFF2-40B4-BE49-F238E27FC236}">
                  <a16:creationId xmlns:a16="http://schemas.microsoft.com/office/drawing/2014/main" id="{6E832EC0-C21F-4BD1-88DB-F8B12DC05F44}"/>
                </a:ext>
              </a:extLst>
            </p:cNvPr>
            <p:cNvSpPr txBox="1"/>
            <p:nvPr/>
          </p:nvSpPr>
          <p:spPr>
            <a:xfrm>
              <a:off x="10593790" y="5247559"/>
              <a:ext cx="1608646"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Von und mit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Manfred Helber</a:t>
              </a:r>
            </a:p>
          </p:txBody>
        </p:sp>
        <p:pic>
          <p:nvPicPr>
            <p:cNvPr id="20" name="Grafik 19">
              <a:extLst>
                <a:ext uri="{FF2B5EF4-FFF2-40B4-BE49-F238E27FC236}">
                  <a16:creationId xmlns:a16="http://schemas.microsoft.com/office/drawing/2014/main" id="{78A773B6-CB76-4DC4-8229-880C3049264E}"/>
                </a:ext>
              </a:extLst>
            </p:cNvPr>
            <p:cNvPicPr>
              <a:picLocks noChangeAspect="1"/>
            </p:cNvPicPr>
            <p:nvPr/>
          </p:nvPicPr>
          <p:blipFill rotWithShape="1">
            <a:blip r:embed="rId5">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3630336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69664" y="308187"/>
            <a:ext cx="3849131" cy="523220"/>
          </a:xfrm>
          <a:prstGeom prst="rect">
            <a:avLst/>
          </a:prstGeom>
          <a:noFill/>
        </p:spPr>
        <p:txBody>
          <a:bodyPr wrap="none" rtlCol="0">
            <a:spAutoFit/>
          </a:bodyPr>
          <a:lstStyle/>
          <a:p>
            <a:pPr marL="0" marR="0" lvl="0" indent="0" algn="l" defTabSz="829523"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Windows Server 2022</a:t>
            </a:r>
          </a:p>
        </p:txBody>
      </p:sp>
      <p:pic>
        <p:nvPicPr>
          <p:cNvPr id="5" name="Grafik 4">
            <a:extLst>
              <a:ext uri="{FF2B5EF4-FFF2-40B4-BE49-F238E27FC236}">
                <a16:creationId xmlns:a16="http://schemas.microsoft.com/office/drawing/2014/main" id="{930772A2-D29E-49E3-A64D-8FADC8104E48}"/>
              </a:ext>
            </a:extLst>
          </p:cNvPr>
          <p:cNvPicPr>
            <a:picLocks noChangeAspect="1"/>
          </p:cNvPicPr>
          <p:nvPr/>
        </p:nvPicPr>
        <p:blipFill>
          <a:blip r:embed="rId3"/>
          <a:stretch>
            <a:fillRect/>
          </a:stretch>
        </p:blipFill>
        <p:spPr>
          <a:xfrm>
            <a:off x="474087" y="996585"/>
            <a:ext cx="8991276" cy="5277879"/>
          </a:xfrm>
          <a:prstGeom prst="rect">
            <a:avLst/>
          </a:prstGeom>
          <a:ln>
            <a:noFill/>
          </a:ln>
          <a:effectLst>
            <a:outerShdw blurRad="292100" dist="139700" dir="2700000" algn="tl" rotWithShape="0">
              <a:srgbClr val="333333">
                <a:alpha val="65000"/>
              </a:srgbClr>
            </a:outerShdw>
          </a:effectLst>
        </p:spPr>
      </p:pic>
      <p:grpSp>
        <p:nvGrpSpPr>
          <p:cNvPr id="10" name="Gruppieren 9">
            <a:extLst>
              <a:ext uri="{FF2B5EF4-FFF2-40B4-BE49-F238E27FC236}">
                <a16:creationId xmlns:a16="http://schemas.microsoft.com/office/drawing/2014/main" id="{F7763032-B458-449C-937E-C63AD2F24C97}"/>
              </a:ext>
            </a:extLst>
          </p:cNvPr>
          <p:cNvGrpSpPr/>
          <p:nvPr/>
        </p:nvGrpSpPr>
        <p:grpSpPr>
          <a:xfrm>
            <a:off x="10432200" y="-1"/>
            <a:ext cx="1770236" cy="6869221"/>
            <a:chOff x="10432200" y="-1"/>
            <a:chExt cx="1770236" cy="6869221"/>
          </a:xfrm>
        </p:grpSpPr>
        <p:pic>
          <p:nvPicPr>
            <p:cNvPr id="11" name="Grafik 10">
              <a:extLst>
                <a:ext uri="{FF2B5EF4-FFF2-40B4-BE49-F238E27FC236}">
                  <a16:creationId xmlns:a16="http://schemas.microsoft.com/office/drawing/2014/main" id="{B5B63BE6-C97E-4567-8765-2178B9F15F0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2" name="Textfeld 11">
              <a:extLst>
                <a:ext uri="{FF2B5EF4-FFF2-40B4-BE49-F238E27FC236}">
                  <a16:creationId xmlns:a16="http://schemas.microsoft.com/office/drawing/2014/main" id="{744DC93A-BE73-4619-83F5-67BE870B8E77}"/>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13" name="Grafik 12" descr="Ein Bild, das Buch enthält.&#10;&#10;Automatisch generierte Beschreibung">
              <a:extLst>
                <a:ext uri="{FF2B5EF4-FFF2-40B4-BE49-F238E27FC236}">
                  <a16:creationId xmlns:a16="http://schemas.microsoft.com/office/drawing/2014/main" id="{92A8B6C2-4F99-4E22-8119-CEB516E66283}"/>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8" name="Textfeld 17">
              <a:extLst>
                <a:ext uri="{FF2B5EF4-FFF2-40B4-BE49-F238E27FC236}">
                  <a16:creationId xmlns:a16="http://schemas.microsoft.com/office/drawing/2014/main" id="{FB6CF00A-8218-4F76-B3F3-2F5788070083}"/>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9" name="Grafik 18">
              <a:extLst>
                <a:ext uri="{FF2B5EF4-FFF2-40B4-BE49-F238E27FC236}">
                  <a16:creationId xmlns:a16="http://schemas.microsoft.com/office/drawing/2014/main" id="{B393C566-8015-4D23-A19C-7194C57772D6}"/>
                </a:ext>
              </a:extLst>
            </p:cNvPr>
            <p:cNvPicPr>
              <a:picLocks noChangeAspect="1"/>
            </p:cNvPicPr>
            <p:nvPr/>
          </p:nvPicPr>
          <p:blipFill rotWithShape="1">
            <a:blip r:embed="rId6">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225632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69664" y="308187"/>
            <a:ext cx="8973932" cy="523220"/>
          </a:xfrm>
          <a:prstGeom prst="rect">
            <a:avLst/>
          </a:prstGeom>
          <a:noFill/>
        </p:spPr>
        <p:txBody>
          <a:bodyPr wrap="none" rtlCol="0">
            <a:spAutoFit/>
          </a:bodyPr>
          <a:lstStyle/>
          <a:p>
            <a:pPr marL="0" marR="0" lvl="0" indent="0" algn="l" defTabSz="829523"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Windows Server 2022 – </a:t>
            </a:r>
            <a:r>
              <a:rPr kumimoji="0" lang="de-DE" sz="2800" b="1"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Avanced</a:t>
            </a:r>
            <a:r>
              <a:rPr kumimoji="0" lang="de-DE" sz="2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DE" sz="2800" b="1"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Multilayer</a:t>
            </a:r>
            <a:r>
              <a:rPr kumimoji="0" lang="de-DE" sz="2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Security</a:t>
            </a:r>
          </a:p>
        </p:txBody>
      </p:sp>
      <p:pic>
        <p:nvPicPr>
          <p:cNvPr id="3" name="Grafik 2">
            <a:extLst>
              <a:ext uri="{FF2B5EF4-FFF2-40B4-BE49-F238E27FC236}">
                <a16:creationId xmlns:a16="http://schemas.microsoft.com/office/drawing/2014/main" id="{6C200781-1214-470A-98E0-0E5E6F1790BE}"/>
              </a:ext>
            </a:extLst>
          </p:cNvPr>
          <p:cNvPicPr>
            <a:picLocks noChangeAspect="1"/>
          </p:cNvPicPr>
          <p:nvPr/>
        </p:nvPicPr>
        <p:blipFill>
          <a:blip r:embed="rId3"/>
          <a:stretch>
            <a:fillRect/>
          </a:stretch>
        </p:blipFill>
        <p:spPr>
          <a:xfrm>
            <a:off x="520116" y="1018745"/>
            <a:ext cx="6371895" cy="5531068"/>
          </a:xfrm>
          <a:prstGeom prst="rect">
            <a:avLst/>
          </a:prstGeom>
          <a:ln>
            <a:noFill/>
          </a:ln>
          <a:effectLst>
            <a:outerShdw blurRad="292100" dist="139700" dir="2700000" algn="tl" rotWithShape="0">
              <a:srgbClr val="333333">
                <a:alpha val="65000"/>
              </a:srgbClr>
            </a:outerShdw>
          </a:effectLst>
        </p:spPr>
      </p:pic>
      <p:grpSp>
        <p:nvGrpSpPr>
          <p:cNvPr id="10" name="Gruppieren 9">
            <a:extLst>
              <a:ext uri="{FF2B5EF4-FFF2-40B4-BE49-F238E27FC236}">
                <a16:creationId xmlns:a16="http://schemas.microsoft.com/office/drawing/2014/main" id="{8B101ECB-E2E1-404A-B81B-CF0F4C63E804}"/>
              </a:ext>
            </a:extLst>
          </p:cNvPr>
          <p:cNvGrpSpPr/>
          <p:nvPr/>
        </p:nvGrpSpPr>
        <p:grpSpPr>
          <a:xfrm>
            <a:off x="10432200" y="-1"/>
            <a:ext cx="1770236" cy="6869221"/>
            <a:chOff x="10432200" y="-1"/>
            <a:chExt cx="1770236" cy="6869221"/>
          </a:xfrm>
        </p:grpSpPr>
        <p:pic>
          <p:nvPicPr>
            <p:cNvPr id="11" name="Grafik 10">
              <a:extLst>
                <a:ext uri="{FF2B5EF4-FFF2-40B4-BE49-F238E27FC236}">
                  <a16:creationId xmlns:a16="http://schemas.microsoft.com/office/drawing/2014/main" id="{226F80B3-EB76-4D4B-A09D-6EC339DB69B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2" name="Textfeld 11">
              <a:extLst>
                <a:ext uri="{FF2B5EF4-FFF2-40B4-BE49-F238E27FC236}">
                  <a16:creationId xmlns:a16="http://schemas.microsoft.com/office/drawing/2014/main" id="{55C5CD18-8D56-4B56-9800-6C9C73FA164B}"/>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13" name="Grafik 12" descr="Ein Bild, das Buch enthält.&#10;&#10;Automatisch generierte Beschreibung">
              <a:extLst>
                <a:ext uri="{FF2B5EF4-FFF2-40B4-BE49-F238E27FC236}">
                  <a16:creationId xmlns:a16="http://schemas.microsoft.com/office/drawing/2014/main" id="{8D3A2C18-344E-44CC-81AF-1B5CA51123BB}"/>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8" name="Textfeld 17">
              <a:extLst>
                <a:ext uri="{FF2B5EF4-FFF2-40B4-BE49-F238E27FC236}">
                  <a16:creationId xmlns:a16="http://schemas.microsoft.com/office/drawing/2014/main" id="{CF402ECB-F0CC-4745-88E4-3B19D7220415}"/>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9" name="Grafik 18">
              <a:extLst>
                <a:ext uri="{FF2B5EF4-FFF2-40B4-BE49-F238E27FC236}">
                  <a16:creationId xmlns:a16="http://schemas.microsoft.com/office/drawing/2014/main" id="{B53BBDDA-7AA6-476D-8F66-4FD1FFE2838C}"/>
                </a:ext>
              </a:extLst>
            </p:cNvPr>
            <p:cNvPicPr>
              <a:picLocks noChangeAspect="1"/>
            </p:cNvPicPr>
            <p:nvPr/>
          </p:nvPicPr>
          <p:blipFill rotWithShape="1">
            <a:blip r:embed="rId6">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402043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69664" y="308187"/>
            <a:ext cx="8973932" cy="523220"/>
          </a:xfrm>
          <a:prstGeom prst="rect">
            <a:avLst/>
          </a:prstGeom>
          <a:noFill/>
        </p:spPr>
        <p:txBody>
          <a:bodyPr wrap="none" rtlCol="0">
            <a:spAutoFit/>
          </a:bodyPr>
          <a:lstStyle/>
          <a:p>
            <a:pPr marL="0" marR="0" lvl="0" indent="0" algn="l" defTabSz="829523"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Windows Server 2022 – </a:t>
            </a:r>
            <a:r>
              <a:rPr kumimoji="0" lang="de-DE" sz="2800" b="1"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Avanced</a:t>
            </a:r>
            <a:r>
              <a:rPr kumimoji="0" lang="de-DE" sz="2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DE" sz="2800" b="1"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Multilayer</a:t>
            </a:r>
            <a:r>
              <a:rPr kumimoji="0" lang="de-DE" sz="2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Security</a:t>
            </a:r>
          </a:p>
        </p:txBody>
      </p:sp>
      <p:pic>
        <p:nvPicPr>
          <p:cNvPr id="4" name="Grafik 3">
            <a:extLst>
              <a:ext uri="{FF2B5EF4-FFF2-40B4-BE49-F238E27FC236}">
                <a16:creationId xmlns:a16="http://schemas.microsoft.com/office/drawing/2014/main" id="{2F661FFA-ED67-4A36-8048-12321B88689B}"/>
              </a:ext>
            </a:extLst>
          </p:cNvPr>
          <p:cNvPicPr>
            <a:picLocks noChangeAspect="1"/>
          </p:cNvPicPr>
          <p:nvPr/>
        </p:nvPicPr>
        <p:blipFill>
          <a:blip r:embed="rId3"/>
          <a:stretch>
            <a:fillRect/>
          </a:stretch>
        </p:blipFill>
        <p:spPr>
          <a:xfrm>
            <a:off x="528506" y="1274725"/>
            <a:ext cx="7399179" cy="5275043"/>
          </a:xfrm>
          <a:prstGeom prst="rect">
            <a:avLst/>
          </a:prstGeom>
          <a:ln>
            <a:noFill/>
          </a:ln>
          <a:effectLst>
            <a:outerShdw blurRad="292100" dist="139700" dir="2700000" algn="tl" rotWithShape="0">
              <a:srgbClr val="333333">
                <a:alpha val="65000"/>
              </a:srgbClr>
            </a:outerShdw>
          </a:effectLst>
        </p:spPr>
      </p:pic>
      <p:grpSp>
        <p:nvGrpSpPr>
          <p:cNvPr id="10" name="Gruppieren 9">
            <a:extLst>
              <a:ext uri="{FF2B5EF4-FFF2-40B4-BE49-F238E27FC236}">
                <a16:creationId xmlns:a16="http://schemas.microsoft.com/office/drawing/2014/main" id="{A4EC8192-3A51-4A06-8D56-D76D0A65BBA1}"/>
              </a:ext>
            </a:extLst>
          </p:cNvPr>
          <p:cNvGrpSpPr/>
          <p:nvPr/>
        </p:nvGrpSpPr>
        <p:grpSpPr>
          <a:xfrm>
            <a:off x="10432200" y="-1"/>
            <a:ext cx="1770236" cy="6869221"/>
            <a:chOff x="10432200" y="-1"/>
            <a:chExt cx="1770236" cy="6869221"/>
          </a:xfrm>
        </p:grpSpPr>
        <p:pic>
          <p:nvPicPr>
            <p:cNvPr id="11" name="Grafik 10">
              <a:extLst>
                <a:ext uri="{FF2B5EF4-FFF2-40B4-BE49-F238E27FC236}">
                  <a16:creationId xmlns:a16="http://schemas.microsoft.com/office/drawing/2014/main" id="{EAE4DBA3-A8BE-484C-9963-FC6111BF699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2" name="Textfeld 11">
              <a:extLst>
                <a:ext uri="{FF2B5EF4-FFF2-40B4-BE49-F238E27FC236}">
                  <a16:creationId xmlns:a16="http://schemas.microsoft.com/office/drawing/2014/main" id="{C929A33F-02C8-4FD2-A860-C103EEDEB3A4}"/>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13" name="Grafik 12" descr="Ein Bild, das Buch enthält.&#10;&#10;Automatisch generierte Beschreibung">
              <a:extLst>
                <a:ext uri="{FF2B5EF4-FFF2-40B4-BE49-F238E27FC236}">
                  <a16:creationId xmlns:a16="http://schemas.microsoft.com/office/drawing/2014/main" id="{DF7D74C3-CCEB-4D1B-9F59-7664D63ED97F}"/>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8" name="Textfeld 17">
              <a:extLst>
                <a:ext uri="{FF2B5EF4-FFF2-40B4-BE49-F238E27FC236}">
                  <a16:creationId xmlns:a16="http://schemas.microsoft.com/office/drawing/2014/main" id="{FFB4B8CB-02F1-440C-8B71-04B00B7759DB}"/>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9" name="Grafik 18">
              <a:extLst>
                <a:ext uri="{FF2B5EF4-FFF2-40B4-BE49-F238E27FC236}">
                  <a16:creationId xmlns:a16="http://schemas.microsoft.com/office/drawing/2014/main" id="{D6C07D2F-FB3A-49A8-8127-35B07BC7078D}"/>
                </a:ext>
              </a:extLst>
            </p:cNvPr>
            <p:cNvPicPr>
              <a:picLocks noChangeAspect="1"/>
            </p:cNvPicPr>
            <p:nvPr/>
          </p:nvPicPr>
          <p:blipFill rotWithShape="1">
            <a:blip r:embed="rId6">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42905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69664" y="308187"/>
            <a:ext cx="7337265" cy="523220"/>
          </a:xfrm>
          <a:prstGeom prst="rect">
            <a:avLst/>
          </a:prstGeom>
          <a:noFill/>
        </p:spPr>
        <p:txBody>
          <a:bodyPr wrap="none" rtlCol="0">
            <a:spAutoFit/>
          </a:bodyPr>
          <a:lstStyle/>
          <a:p>
            <a:pPr marL="0" marR="0" lvl="0" indent="0" algn="l" defTabSz="829523"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Windows Server 2022 – hybrid </a:t>
            </a:r>
            <a:r>
              <a:rPr kumimoji="0" lang="de-DE" sz="2800" b="1"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capabilities</a:t>
            </a:r>
            <a:endParaRPr kumimoji="0" lang="de-DE" sz="2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4" name="Grafik 3">
            <a:extLst>
              <a:ext uri="{FF2B5EF4-FFF2-40B4-BE49-F238E27FC236}">
                <a16:creationId xmlns:a16="http://schemas.microsoft.com/office/drawing/2014/main" id="{07EB8F78-A359-4AA9-BAE8-FC09D4E73F48}"/>
              </a:ext>
            </a:extLst>
          </p:cNvPr>
          <p:cNvPicPr>
            <a:picLocks noChangeAspect="1"/>
          </p:cNvPicPr>
          <p:nvPr/>
        </p:nvPicPr>
        <p:blipFill>
          <a:blip r:embed="rId3"/>
          <a:stretch>
            <a:fillRect/>
          </a:stretch>
        </p:blipFill>
        <p:spPr>
          <a:xfrm>
            <a:off x="497197" y="1203546"/>
            <a:ext cx="7569049" cy="5321387"/>
          </a:xfrm>
          <a:prstGeom prst="rect">
            <a:avLst/>
          </a:prstGeom>
          <a:ln>
            <a:noFill/>
          </a:ln>
          <a:effectLst>
            <a:outerShdw blurRad="292100" dist="139700" dir="2700000" algn="tl" rotWithShape="0">
              <a:srgbClr val="333333">
                <a:alpha val="65000"/>
              </a:srgbClr>
            </a:outerShdw>
          </a:effectLst>
        </p:spPr>
      </p:pic>
      <p:grpSp>
        <p:nvGrpSpPr>
          <p:cNvPr id="10" name="Gruppieren 9">
            <a:extLst>
              <a:ext uri="{FF2B5EF4-FFF2-40B4-BE49-F238E27FC236}">
                <a16:creationId xmlns:a16="http://schemas.microsoft.com/office/drawing/2014/main" id="{5AED2F61-D727-43C9-BC1B-E6CD76804032}"/>
              </a:ext>
            </a:extLst>
          </p:cNvPr>
          <p:cNvGrpSpPr/>
          <p:nvPr/>
        </p:nvGrpSpPr>
        <p:grpSpPr>
          <a:xfrm>
            <a:off x="10432200" y="-1"/>
            <a:ext cx="1770236" cy="6869221"/>
            <a:chOff x="10432200" y="-1"/>
            <a:chExt cx="1770236" cy="6869221"/>
          </a:xfrm>
        </p:grpSpPr>
        <p:pic>
          <p:nvPicPr>
            <p:cNvPr id="11" name="Grafik 10">
              <a:extLst>
                <a:ext uri="{FF2B5EF4-FFF2-40B4-BE49-F238E27FC236}">
                  <a16:creationId xmlns:a16="http://schemas.microsoft.com/office/drawing/2014/main" id="{E00831C9-13A4-49C1-8466-9A1004BBAA3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2" name="Textfeld 11">
              <a:extLst>
                <a:ext uri="{FF2B5EF4-FFF2-40B4-BE49-F238E27FC236}">
                  <a16:creationId xmlns:a16="http://schemas.microsoft.com/office/drawing/2014/main" id="{FE475042-3311-4ABF-9CD0-BAED49879F35}"/>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13" name="Grafik 12" descr="Ein Bild, das Buch enthält.&#10;&#10;Automatisch generierte Beschreibung">
              <a:extLst>
                <a:ext uri="{FF2B5EF4-FFF2-40B4-BE49-F238E27FC236}">
                  <a16:creationId xmlns:a16="http://schemas.microsoft.com/office/drawing/2014/main" id="{44E95946-BA9C-4B9B-A425-0B933904CAFF}"/>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8" name="Textfeld 17">
              <a:extLst>
                <a:ext uri="{FF2B5EF4-FFF2-40B4-BE49-F238E27FC236}">
                  <a16:creationId xmlns:a16="http://schemas.microsoft.com/office/drawing/2014/main" id="{84B806DC-59EB-491C-9D67-1EDD58CC6712}"/>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9" name="Grafik 18">
              <a:extLst>
                <a:ext uri="{FF2B5EF4-FFF2-40B4-BE49-F238E27FC236}">
                  <a16:creationId xmlns:a16="http://schemas.microsoft.com/office/drawing/2014/main" id="{2E435867-38BF-456C-89AA-6BCE3C28B31E}"/>
                </a:ext>
              </a:extLst>
            </p:cNvPr>
            <p:cNvPicPr>
              <a:picLocks noChangeAspect="1"/>
            </p:cNvPicPr>
            <p:nvPr/>
          </p:nvPicPr>
          <p:blipFill rotWithShape="1">
            <a:blip r:embed="rId6">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409989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Background Gray Rectangle">
            <a:extLst>
              <a:ext uri="{FF2B5EF4-FFF2-40B4-BE49-F238E27FC236}">
                <a16:creationId xmlns:a16="http://schemas.microsoft.com/office/drawing/2014/main" id="{429E1EE9-E4C2-40A9-B9DE-FF110156C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2" name="Background Gray Rectangle">
            <a:extLst>
              <a:ext uri="{FF2B5EF4-FFF2-40B4-BE49-F238E27FC236}">
                <a16:creationId xmlns:a16="http://schemas.microsoft.com/office/drawing/2014/main" id="{1FF5E391-13EA-4378-95B1-C73488181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4" name="White Rectangle">
            <a:extLst>
              <a:ext uri="{FF2B5EF4-FFF2-40B4-BE49-F238E27FC236}">
                <a16:creationId xmlns:a16="http://schemas.microsoft.com/office/drawing/2014/main" id="{AD0DC7A3-7ED0-4155-ADCF-D332541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pic>
        <p:nvPicPr>
          <p:cNvPr id="5" name="Grafik 4">
            <a:extLst>
              <a:ext uri="{FF2B5EF4-FFF2-40B4-BE49-F238E27FC236}">
                <a16:creationId xmlns:a16="http://schemas.microsoft.com/office/drawing/2014/main" id="{23CB3DBF-BD6A-4A9B-B7CA-5E92A08C79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0" cy="6869221"/>
          </a:xfrm>
          <a:prstGeom prst="rect">
            <a:avLst/>
          </a:prstGeom>
        </p:spPr>
      </p:pic>
      <p:cxnSp>
        <p:nvCxnSpPr>
          <p:cNvPr id="16" name="Vertical Connector">
            <a:extLst>
              <a:ext uri="{FF2B5EF4-FFF2-40B4-BE49-F238E27FC236}">
                <a16:creationId xmlns:a16="http://schemas.microsoft.com/office/drawing/2014/main" id="{4CDF7082-55B3-4B7D-8ECF-F1C96C500D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cxnSp>
        <p:nvCxnSpPr>
          <p:cNvPr id="18" name="Horizontal Connector 2">
            <a:extLst>
              <a:ext uri="{FF2B5EF4-FFF2-40B4-BE49-F238E27FC236}">
                <a16:creationId xmlns:a16="http://schemas.microsoft.com/office/drawing/2014/main" id="{67D64140-8BC6-4CD1-8C2A-FB5BCE2354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6ABD8CE8-55CB-4053-BAAE-2F64A2850FD5}"/>
              </a:ext>
            </a:extLst>
          </p:cNvPr>
          <p:cNvSpPr txBox="1"/>
          <p:nvPr/>
        </p:nvSpPr>
        <p:spPr>
          <a:xfrm>
            <a:off x="268038" y="303585"/>
            <a:ext cx="9343929" cy="1270124"/>
          </a:xfrm>
          <a:prstGeom prst="rect">
            <a:avLst/>
          </a:prstGeom>
          <a:solidFill>
            <a:schemeClr val="accent6">
              <a:lumMod val="75000"/>
              <a:alpha val="69804"/>
            </a:schemeClr>
          </a:solidFill>
        </p:spPr>
        <p:txBody>
          <a:bodyPr wrap="square" lIns="216000" tIns="108000" b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WBSC#WEBDAY Windows Server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Agenda am 17. Juni 2021</a:t>
            </a:r>
          </a:p>
        </p:txBody>
      </p:sp>
      <p:pic>
        <p:nvPicPr>
          <p:cNvPr id="31" name="Grafik 30">
            <a:extLst>
              <a:ext uri="{FF2B5EF4-FFF2-40B4-BE49-F238E27FC236}">
                <a16:creationId xmlns:a16="http://schemas.microsoft.com/office/drawing/2014/main" id="{5E2904C2-63B7-4D24-9464-8F84560F138C}"/>
              </a:ext>
            </a:extLst>
          </p:cNvPr>
          <p:cNvPicPr>
            <a:picLocks noChangeAspect="1"/>
          </p:cNvPicPr>
          <p:nvPr/>
        </p:nvPicPr>
        <p:blipFill rotWithShape="1">
          <a:blip r:embed="rId3">
            <a:duotone>
              <a:schemeClr val="accent6">
                <a:shade val="45000"/>
                <a:satMod val="135000"/>
              </a:schemeClr>
              <a:prstClr val="white"/>
            </a:duotone>
          </a:blip>
          <a:srcRect l="2834" t="14921" r="12099" b="9383"/>
          <a:stretch/>
        </p:blipFill>
        <p:spPr>
          <a:xfrm>
            <a:off x="9611967" y="303584"/>
            <a:ext cx="2346634" cy="1270124"/>
          </a:xfrm>
          <a:prstGeom prst="rect">
            <a:avLst/>
          </a:prstGeom>
        </p:spPr>
      </p:pic>
      <p:sp>
        <p:nvSpPr>
          <p:cNvPr id="33" name="Rechteck 32">
            <a:extLst>
              <a:ext uri="{FF2B5EF4-FFF2-40B4-BE49-F238E27FC236}">
                <a16:creationId xmlns:a16="http://schemas.microsoft.com/office/drawing/2014/main" id="{8078780C-4657-44F4-92FB-ED4459FA42AB}"/>
              </a:ext>
            </a:extLst>
          </p:cNvPr>
          <p:cNvSpPr/>
          <p:nvPr/>
        </p:nvSpPr>
        <p:spPr>
          <a:xfrm>
            <a:off x="268038" y="1819931"/>
            <a:ext cx="11690563" cy="473189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Dante"/>
              <a:ea typeface="+mn-ea"/>
              <a:cs typeface="+mn-cs"/>
            </a:endParaRPr>
          </a:p>
        </p:txBody>
      </p:sp>
      <p:sp>
        <p:nvSpPr>
          <p:cNvPr id="34" name="Textfeld 33">
            <a:extLst>
              <a:ext uri="{FF2B5EF4-FFF2-40B4-BE49-F238E27FC236}">
                <a16:creationId xmlns:a16="http://schemas.microsoft.com/office/drawing/2014/main" id="{01B4DD07-D109-45B0-B52E-5D083CFFCEC6}"/>
              </a:ext>
            </a:extLst>
          </p:cNvPr>
          <p:cNvSpPr txBox="1"/>
          <p:nvPr/>
        </p:nvSpPr>
        <p:spPr>
          <a:xfrm>
            <a:off x="266513" y="1867296"/>
            <a:ext cx="11690563" cy="4575612"/>
          </a:xfrm>
          <a:prstGeom prst="rect">
            <a:avLst/>
          </a:prstGeom>
          <a:noFill/>
        </p:spPr>
        <p:txBody>
          <a:bodyPr wrap="square" lIns="216000" rtlCol="0">
            <a:spAutoFit/>
          </a:bodyPr>
          <a:lstStyle/>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09:30 Uhr	Windows Server 2022 Grundlagen und Security</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10:10 Uhr	ALSO macht Lizenzbezug leicht &amp; sicher - von OEM bis CSP: Alles aus einer Hand</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10:40 Uhr	Windows Admin Center –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what’s</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new</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and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what’s</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next</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11:10 Uhr	Bestens gerüstet für die Zukunft - der neue Microsoft Windows Server 2022 auf individuellen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bluechip</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SERVERline</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-Systemen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11:40 Uhr	Windows Admin Center - die hybriden Möglichkeiten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12:00 Uhr	Microsoft Windows Server 2022 auf TERRA Server oder einfach gebucht aus der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terraCloud</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 alles aus einer Hand</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12:50 Uhr	Kurze Pause - Zeit für einen Besuch unseres Platin Sponsors Wortmann in der virtuellen Ausstellungslocation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13:10 Uhr	Windows Server 2022 - Hyper-V</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13:30 Uhr	FUJITSU Lösungen mit Microsoft Windows Server 2022</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14:00 Uhr	Windows Server 2022 Clustering</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14:30 Uhr	HPE und Microsoft - wir beschleunigen Ihre digitale Transformation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15:00 Uhr	Windows Server 2022 Storage und Storage Spaces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Direct</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15:40 Uhr	MRM-Distribution – Ihr verlässlicher Partner zum Thema „gebrauchte Microsoft-Lizenzen“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16:10 Uhr	Windows Server 2022 Migration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17:00 Uhr	Ergänzende Worte von Microsoft zum Windows Server 2022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Webday</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17:20 Uhr	Abschluss und Zusammenfassung</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17:30 Uhr	Virtual Afterwork Event bis ca. 20:00 Uhr</a:t>
            </a:r>
          </a:p>
        </p:txBody>
      </p:sp>
    </p:spTree>
    <p:extLst>
      <p:ext uri="{BB962C8B-B14F-4D97-AF65-F5344CB8AC3E}">
        <p14:creationId xmlns:p14="http://schemas.microsoft.com/office/powerpoint/2010/main" val="1762714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69664" y="308187"/>
            <a:ext cx="7903126" cy="523220"/>
          </a:xfrm>
          <a:prstGeom prst="rect">
            <a:avLst/>
          </a:prstGeom>
          <a:noFill/>
        </p:spPr>
        <p:txBody>
          <a:bodyPr wrap="none" rtlCol="0">
            <a:spAutoFit/>
          </a:bodyPr>
          <a:lstStyle/>
          <a:p>
            <a:pPr marL="0" marR="0" lvl="0" indent="0" algn="l" defTabSz="829523"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Windows Server 2022 – </a:t>
            </a:r>
            <a:r>
              <a:rPr kumimoji="0" lang="de-DE" sz="2800" b="1"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Application</a:t>
            </a:r>
            <a:r>
              <a:rPr kumimoji="0" lang="de-DE" sz="2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Plattform</a:t>
            </a:r>
          </a:p>
        </p:txBody>
      </p:sp>
      <p:pic>
        <p:nvPicPr>
          <p:cNvPr id="3" name="Grafik 2">
            <a:extLst>
              <a:ext uri="{FF2B5EF4-FFF2-40B4-BE49-F238E27FC236}">
                <a16:creationId xmlns:a16="http://schemas.microsoft.com/office/drawing/2014/main" id="{D001CF18-6AAA-496E-A1D2-858FA6F738C6}"/>
              </a:ext>
            </a:extLst>
          </p:cNvPr>
          <p:cNvPicPr>
            <a:picLocks noChangeAspect="1"/>
          </p:cNvPicPr>
          <p:nvPr/>
        </p:nvPicPr>
        <p:blipFill>
          <a:blip r:embed="rId3"/>
          <a:stretch>
            <a:fillRect/>
          </a:stretch>
        </p:blipFill>
        <p:spPr>
          <a:xfrm>
            <a:off x="503340" y="1182847"/>
            <a:ext cx="7592659" cy="5224307"/>
          </a:xfrm>
          <a:prstGeom prst="rect">
            <a:avLst/>
          </a:prstGeom>
          <a:ln>
            <a:noFill/>
          </a:ln>
          <a:effectLst>
            <a:outerShdw blurRad="292100" dist="139700" dir="2700000" algn="tl" rotWithShape="0">
              <a:srgbClr val="333333">
                <a:alpha val="65000"/>
              </a:srgbClr>
            </a:outerShdw>
          </a:effectLst>
        </p:spPr>
      </p:pic>
      <p:grpSp>
        <p:nvGrpSpPr>
          <p:cNvPr id="10" name="Gruppieren 9">
            <a:extLst>
              <a:ext uri="{FF2B5EF4-FFF2-40B4-BE49-F238E27FC236}">
                <a16:creationId xmlns:a16="http://schemas.microsoft.com/office/drawing/2014/main" id="{BF7E6853-F081-4EE3-946A-60411BB71496}"/>
              </a:ext>
            </a:extLst>
          </p:cNvPr>
          <p:cNvGrpSpPr/>
          <p:nvPr/>
        </p:nvGrpSpPr>
        <p:grpSpPr>
          <a:xfrm>
            <a:off x="10432200" y="-1"/>
            <a:ext cx="1770236" cy="6869221"/>
            <a:chOff x="10432200" y="-1"/>
            <a:chExt cx="1770236" cy="6869221"/>
          </a:xfrm>
        </p:grpSpPr>
        <p:pic>
          <p:nvPicPr>
            <p:cNvPr id="11" name="Grafik 10">
              <a:extLst>
                <a:ext uri="{FF2B5EF4-FFF2-40B4-BE49-F238E27FC236}">
                  <a16:creationId xmlns:a16="http://schemas.microsoft.com/office/drawing/2014/main" id="{98793BFB-0F25-4967-A92C-E075B12E541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2" name="Textfeld 11">
              <a:extLst>
                <a:ext uri="{FF2B5EF4-FFF2-40B4-BE49-F238E27FC236}">
                  <a16:creationId xmlns:a16="http://schemas.microsoft.com/office/drawing/2014/main" id="{7634638C-193B-4481-BD3E-A2E95DA9AE5C}"/>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13" name="Grafik 12" descr="Ein Bild, das Buch enthält.&#10;&#10;Automatisch generierte Beschreibung">
              <a:extLst>
                <a:ext uri="{FF2B5EF4-FFF2-40B4-BE49-F238E27FC236}">
                  <a16:creationId xmlns:a16="http://schemas.microsoft.com/office/drawing/2014/main" id="{653D5898-3BDB-4E89-A83C-0B44B3D04307}"/>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8" name="Textfeld 17">
              <a:extLst>
                <a:ext uri="{FF2B5EF4-FFF2-40B4-BE49-F238E27FC236}">
                  <a16:creationId xmlns:a16="http://schemas.microsoft.com/office/drawing/2014/main" id="{5D3DF89D-A1C2-4D8D-882F-80EDAF68E040}"/>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9" name="Grafik 18">
              <a:extLst>
                <a:ext uri="{FF2B5EF4-FFF2-40B4-BE49-F238E27FC236}">
                  <a16:creationId xmlns:a16="http://schemas.microsoft.com/office/drawing/2014/main" id="{F487440F-D361-4AFB-8D3E-EA75BBDDAE82}"/>
                </a:ext>
              </a:extLst>
            </p:cNvPr>
            <p:cNvPicPr>
              <a:picLocks noChangeAspect="1"/>
            </p:cNvPicPr>
            <p:nvPr/>
          </p:nvPicPr>
          <p:blipFill rotWithShape="1">
            <a:blip r:embed="rId6">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250666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69664" y="308187"/>
            <a:ext cx="7903126" cy="523220"/>
          </a:xfrm>
          <a:prstGeom prst="rect">
            <a:avLst/>
          </a:prstGeom>
          <a:noFill/>
        </p:spPr>
        <p:txBody>
          <a:bodyPr wrap="none" rtlCol="0">
            <a:spAutoFit/>
          </a:bodyPr>
          <a:lstStyle/>
          <a:p>
            <a:pPr marL="0" marR="0" lvl="0" indent="0" algn="l" defTabSz="829523"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Windows Server 2022 – </a:t>
            </a:r>
            <a:r>
              <a:rPr kumimoji="0" lang="de-DE" sz="2800" b="1"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Application</a:t>
            </a:r>
            <a:r>
              <a:rPr kumimoji="0" lang="de-DE" sz="2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Plattform</a:t>
            </a:r>
          </a:p>
        </p:txBody>
      </p:sp>
      <p:pic>
        <p:nvPicPr>
          <p:cNvPr id="4" name="Grafik 3">
            <a:extLst>
              <a:ext uri="{FF2B5EF4-FFF2-40B4-BE49-F238E27FC236}">
                <a16:creationId xmlns:a16="http://schemas.microsoft.com/office/drawing/2014/main" id="{0C6323A5-A494-4C8F-977E-16C8CAC4353F}"/>
              </a:ext>
            </a:extLst>
          </p:cNvPr>
          <p:cNvPicPr>
            <a:picLocks noChangeAspect="1"/>
          </p:cNvPicPr>
          <p:nvPr/>
        </p:nvPicPr>
        <p:blipFill>
          <a:blip r:embed="rId3"/>
          <a:stretch>
            <a:fillRect/>
          </a:stretch>
        </p:blipFill>
        <p:spPr>
          <a:xfrm>
            <a:off x="550747" y="1196974"/>
            <a:ext cx="7167125" cy="5249966"/>
          </a:xfrm>
          <a:prstGeom prst="rect">
            <a:avLst/>
          </a:prstGeom>
          <a:ln>
            <a:noFill/>
          </a:ln>
          <a:effectLst>
            <a:outerShdw blurRad="292100" dist="139700" dir="2700000" algn="tl" rotWithShape="0">
              <a:srgbClr val="333333">
                <a:alpha val="65000"/>
              </a:srgbClr>
            </a:outerShdw>
          </a:effectLst>
        </p:spPr>
      </p:pic>
      <p:grpSp>
        <p:nvGrpSpPr>
          <p:cNvPr id="10" name="Gruppieren 9">
            <a:extLst>
              <a:ext uri="{FF2B5EF4-FFF2-40B4-BE49-F238E27FC236}">
                <a16:creationId xmlns:a16="http://schemas.microsoft.com/office/drawing/2014/main" id="{116E3948-4B0B-4EFE-AFB4-BB91C86537C7}"/>
              </a:ext>
            </a:extLst>
          </p:cNvPr>
          <p:cNvGrpSpPr/>
          <p:nvPr/>
        </p:nvGrpSpPr>
        <p:grpSpPr>
          <a:xfrm>
            <a:off x="10432200" y="-1"/>
            <a:ext cx="1770236" cy="6869221"/>
            <a:chOff x="10432200" y="-1"/>
            <a:chExt cx="1770236" cy="6869221"/>
          </a:xfrm>
        </p:grpSpPr>
        <p:pic>
          <p:nvPicPr>
            <p:cNvPr id="11" name="Grafik 10">
              <a:extLst>
                <a:ext uri="{FF2B5EF4-FFF2-40B4-BE49-F238E27FC236}">
                  <a16:creationId xmlns:a16="http://schemas.microsoft.com/office/drawing/2014/main" id="{09A35BE6-ECDF-48F3-84D3-7790F64757A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2" name="Textfeld 11">
              <a:extLst>
                <a:ext uri="{FF2B5EF4-FFF2-40B4-BE49-F238E27FC236}">
                  <a16:creationId xmlns:a16="http://schemas.microsoft.com/office/drawing/2014/main" id="{5F83B554-57DE-4A4A-9F6A-A1FA9A06E030}"/>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13" name="Grafik 12" descr="Ein Bild, das Buch enthält.&#10;&#10;Automatisch generierte Beschreibung">
              <a:extLst>
                <a:ext uri="{FF2B5EF4-FFF2-40B4-BE49-F238E27FC236}">
                  <a16:creationId xmlns:a16="http://schemas.microsoft.com/office/drawing/2014/main" id="{DDB976A9-BF35-4CA2-9EFF-BBAAD50EC327}"/>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8" name="Textfeld 17">
              <a:extLst>
                <a:ext uri="{FF2B5EF4-FFF2-40B4-BE49-F238E27FC236}">
                  <a16:creationId xmlns:a16="http://schemas.microsoft.com/office/drawing/2014/main" id="{86287AA3-8072-4F20-9B2F-1735AD4405FF}"/>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9" name="Grafik 18">
              <a:extLst>
                <a:ext uri="{FF2B5EF4-FFF2-40B4-BE49-F238E27FC236}">
                  <a16:creationId xmlns:a16="http://schemas.microsoft.com/office/drawing/2014/main" id="{AC0CD414-2441-4574-A332-BD8A40514212}"/>
                </a:ext>
              </a:extLst>
            </p:cNvPr>
            <p:cNvPicPr>
              <a:picLocks noChangeAspect="1"/>
            </p:cNvPicPr>
            <p:nvPr/>
          </p:nvPicPr>
          <p:blipFill rotWithShape="1">
            <a:blip r:embed="rId6">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159893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69664" y="308187"/>
            <a:ext cx="7903126" cy="523220"/>
          </a:xfrm>
          <a:prstGeom prst="rect">
            <a:avLst/>
          </a:prstGeom>
          <a:noFill/>
        </p:spPr>
        <p:txBody>
          <a:bodyPr wrap="none" rtlCol="0">
            <a:spAutoFit/>
          </a:bodyPr>
          <a:lstStyle/>
          <a:p>
            <a:pPr marL="0" marR="0" lvl="0" indent="0" algn="l" defTabSz="829523"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Windows Server 2022 – </a:t>
            </a:r>
            <a:r>
              <a:rPr kumimoji="0" lang="de-DE" sz="2800" b="1"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Application</a:t>
            </a:r>
            <a:r>
              <a:rPr kumimoji="0" lang="de-DE" sz="2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Plattform</a:t>
            </a:r>
          </a:p>
        </p:txBody>
      </p:sp>
      <p:pic>
        <p:nvPicPr>
          <p:cNvPr id="3" name="Grafik 2">
            <a:extLst>
              <a:ext uri="{FF2B5EF4-FFF2-40B4-BE49-F238E27FC236}">
                <a16:creationId xmlns:a16="http://schemas.microsoft.com/office/drawing/2014/main" id="{B38F3CB4-B1F1-40FD-8B53-339D514ADDB4}"/>
              </a:ext>
            </a:extLst>
          </p:cNvPr>
          <p:cNvPicPr>
            <a:picLocks noChangeAspect="1"/>
          </p:cNvPicPr>
          <p:nvPr/>
        </p:nvPicPr>
        <p:blipFill>
          <a:blip r:embed="rId3"/>
          <a:stretch>
            <a:fillRect/>
          </a:stretch>
        </p:blipFill>
        <p:spPr>
          <a:xfrm>
            <a:off x="550700" y="1238467"/>
            <a:ext cx="6941214" cy="5372057"/>
          </a:xfrm>
          <a:prstGeom prst="rect">
            <a:avLst/>
          </a:prstGeom>
          <a:ln>
            <a:noFill/>
          </a:ln>
          <a:effectLst>
            <a:outerShdw blurRad="292100" dist="139700" dir="2700000" algn="tl" rotWithShape="0">
              <a:srgbClr val="333333">
                <a:alpha val="65000"/>
              </a:srgbClr>
            </a:outerShdw>
          </a:effectLst>
        </p:spPr>
      </p:pic>
      <p:grpSp>
        <p:nvGrpSpPr>
          <p:cNvPr id="10" name="Gruppieren 9">
            <a:extLst>
              <a:ext uri="{FF2B5EF4-FFF2-40B4-BE49-F238E27FC236}">
                <a16:creationId xmlns:a16="http://schemas.microsoft.com/office/drawing/2014/main" id="{F149B4C8-3E0B-45D4-947E-2AEA0542ACE5}"/>
              </a:ext>
            </a:extLst>
          </p:cNvPr>
          <p:cNvGrpSpPr/>
          <p:nvPr/>
        </p:nvGrpSpPr>
        <p:grpSpPr>
          <a:xfrm>
            <a:off x="10432200" y="-1"/>
            <a:ext cx="1770236" cy="6869221"/>
            <a:chOff x="10432200" y="-1"/>
            <a:chExt cx="1770236" cy="6869221"/>
          </a:xfrm>
        </p:grpSpPr>
        <p:pic>
          <p:nvPicPr>
            <p:cNvPr id="11" name="Grafik 10">
              <a:extLst>
                <a:ext uri="{FF2B5EF4-FFF2-40B4-BE49-F238E27FC236}">
                  <a16:creationId xmlns:a16="http://schemas.microsoft.com/office/drawing/2014/main" id="{6A9318A3-DA00-44DD-83E3-BD3FAB7C47E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2" name="Textfeld 11">
              <a:extLst>
                <a:ext uri="{FF2B5EF4-FFF2-40B4-BE49-F238E27FC236}">
                  <a16:creationId xmlns:a16="http://schemas.microsoft.com/office/drawing/2014/main" id="{6701AD24-C193-4E83-8B23-3E68FFB3E278}"/>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13" name="Grafik 12" descr="Ein Bild, das Buch enthält.&#10;&#10;Automatisch generierte Beschreibung">
              <a:extLst>
                <a:ext uri="{FF2B5EF4-FFF2-40B4-BE49-F238E27FC236}">
                  <a16:creationId xmlns:a16="http://schemas.microsoft.com/office/drawing/2014/main" id="{658E8F40-48F6-4E60-AE96-94AA39FFEC65}"/>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8" name="Textfeld 17">
              <a:extLst>
                <a:ext uri="{FF2B5EF4-FFF2-40B4-BE49-F238E27FC236}">
                  <a16:creationId xmlns:a16="http://schemas.microsoft.com/office/drawing/2014/main" id="{B2377F1C-D31D-450E-A79C-50C2D72A093A}"/>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9" name="Grafik 18">
              <a:extLst>
                <a:ext uri="{FF2B5EF4-FFF2-40B4-BE49-F238E27FC236}">
                  <a16:creationId xmlns:a16="http://schemas.microsoft.com/office/drawing/2014/main" id="{BAD6FDCD-7CDE-4170-B5FB-086FC5A95892}"/>
                </a:ext>
              </a:extLst>
            </p:cNvPr>
            <p:cNvPicPr>
              <a:picLocks noChangeAspect="1"/>
            </p:cNvPicPr>
            <p:nvPr/>
          </p:nvPicPr>
          <p:blipFill rotWithShape="1">
            <a:blip r:embed="rId6">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401535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39D1FC9-F585-467C-93BC-FCEB21B545C9}"/>
              </a:ext>
            </a:extLst>
          </p:cNvPr>
          <p:cNvSpPr txBox="1"/>
          <p:nvPr/>
        </p:nvSpPr>
        <p:spPr>
          <a:xfrm>
            <a:off x="217460" y="226275"/>
            <a:ext cx="11344309"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Windows Server 2022 als DC</a:t>
            </a:r>
          </a:p>
        </p:txBody>
      </p:sp>
      <p:grpSp>
        <p:nvGrpSpPr>
          <p:cNvPr id="18" name="Gruppieren 17">
            <a:extLst>
              <a:ext uri="{FF2B5EF4-FFF2-40B4-BE49-F238E27FC236}">
                <a16:creationId xmlns:a16="http://schemas.microsoft.com/office/drawing/2014/main" id="{E18848EE-B7DE-479D-9263-B71A96DAD8E5}"/>
              </a:ext>
            </a:extLst>
          </p:cNvPr>
          <p:cNvGrpSpPr/>
          <p:nvPr/>
        </p:nvGrpSpPr>
        <p:grpSpPr>
          <a:xfrm>
            <a:off x="10432200" y="-1"/>
            <a:ext cx="1770236" cy="6869221"/>
            <a:chOff x="10432200" y="-1"/>
            <a:chExt cx="1770236" cy="6869221"/>
          </a:xfrm>
        </p:grpSpPr>
        <p:pic>
          <p:nvPicPr>
            <p:cNvPr id="19" name="Grafik 18">
              <a:extLst>
                <a:ext uri="{FF2B5EF4-FFF2-40B4-BE49-F238E27FC236}">
                  <a16:creationId xmlns:a16="http://schemas.microsoft.com/office/drawing/2014/main" id="{BC024F32-3DF8-4565-BAC0-41032444757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20" name="Textfeld 19">
              <a:extLst>
                <a:ext uri="{FF2B5EF4-FFF2-40B4-BE49-F238E27FC236}">
                  <a16:creationId xmlns:a16="http://schemas.microsoft.com/office/drawing/2014/main" id="{6DDA0D07-1C39-4556-BF2E-BB62BD527663}"/>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22" name="Grafik 21" descr="Ein Bild, das Buch enthält.&#10;&#10;Automatisch generierte Beschreibung">
              <a:extLst>
                <a:ext uri="{FF2B5EF4-FFF2-40B4-BE49-F238E27FC236}">
                  <a16:creationId xmlns:a16="http://schemas.microsoft.com/office/drawing/2014/main" id="{82C33D10-3C09-4277-A7BC-07F88995CCC0}"/>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24" name="Textfeld 23">
              <a:extLst>
                <a:ext uri="{FF2B5EF4-FFF2-40B4-BE49-F238E27FC236}">
                  <a16:creationId xmlns:a16="http://schemas.microsoft.com/office/drawing/2014/main" id="{76AD8E79-03C7-4642-B59F-E8832C6A446F}"/>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29" name="Grafik 28">
              <a:extLst>
                <a:ext uri="{FF2B5EF4-FFF2-40B4-BE49-F238E27FC236}">
                  <a16:creationId xmlns:a16="http://schemas.microsoft.com/office/drawing/2014/main" id="{9C023CAA-D3D2-4A52-9888-A34C568B95DE}"/>
                </a:ext>
              </a:extLst>
            </p:cNvPr>
            <p:cNvPicPr>
              <a:picLocks noChangeAspect="1"/>
            </p:cNvPicPr>
            <p:nvPr/>
          </p:nvPicPr>
          <p:blipFill rotWithShape="1">
            <a:blip r:embed="rId5">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4" name="Grafik 3">
            <a:extLst>
              <a:ext uri="{FF2B5EF4-FFF2-40B4-BE49-F238E27FC236}">
                <a16:creationId xmlns:a16="http://schemas.microsoft.com/office/drawing/2014/main" id="{CB078B34-D47C-4ADB-9730-B3C0B05F8C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973" y="1184877"/>
            <a:ext cx="7200900" cy="5286375"/>
          </a:xfrm>
          <a:prstGeom prst="rect">
            <a:avLst/>
          </a:prstGeom>
        </p:spPr>
      </p:pic>
    </p:spTree>
    <p:extLst>
      <p:ext uri="{BB962C8B-B14F-4D97-AF65-F5344CB8AC3E}">
        <p14:creationId xmlns:p14="http://schemas.microsoft.com/office/powerpoint/2010/main" val="958002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39D1FC9-F585-467C-93BC-FCEB21B545C9}"/>
              </a:ext>
            </a:extLst>
          </p:cNvPr>
          <p:cNvSpPr txBox="1"/>
          <p:nvPr/>
        </p:nvSpPr>
        <p:spPr>
          <a:xfrm>
            <a:off x="288890" y="104603"/>
            <a:ext cx="94067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Neuerungen bei SMB 3.1.1</a:t>
            </a:r>
            <a:endParaRPr kumimoji="0" lang="en-US" sz="3200" b="1" i="0" u="none" strike="noStrike" kern="1200" cap="none" spc="0" normalizeH="0" baseline="0" noProof="0" dirty="0">
              <a:ln>
                <a:noFill/>
              </a:ln>
              <a:solidFill>
                <a:srgbClr val="000000"/>
              </a:solidFill>
              <a:effectLst/>
              <a:uLnTx/>
              <a:uFillTx/>
              <a:latin typeface="Microsoft SegoeUI"/>
              <a:ea typeface="+mn-ea"/>
              <a:cs typeface="+mn-cs"/>
            </a:endParaRPr>
          </a:p>
        </p:txBody>
      </p:sp>
      <p:pic>
        <p:nvPicPr>
          <p:cNvPr id="6" name="Grafik 5">
            <a:extLst>
              <a:ext uri="{FF2B5EF4-FFF2-40B4-BE49-F238E27FC236}">
                <a16:creationId xmlns:a16="http://schemas.microsoft.com/office/drawing/2014/main" id="{C4178492-9BA5-4003-AF13-06E2CA9491EB}"/>
              </a:ext>
            </a:extLst>
          </p:cNvPr>
          <p:cNvPicPr>
            <a:picLocks noChangeAspect="1"/>
          </p:cNvPicPr>
          <p:nvPr/>
        </p:nvPicPr>
        <p:blipFill rotWithShape="1">
          <a:blip r:embed="rId3"/>
          <a:srcRect t="10678"/>
          <a:stretch/>
        </p:blipFill>
        <p:spPr>
          <a:xfrm>
            <a:off x="431836" y="797100"/>
            <a:ext cx="6029121" cy="5808506"/>
          </a:xfrm>
          <a:prstGeom prst="rect">
            <a:avLst/>
          </a:prstGeom>
        </p:spPr>
      </p:pic>
      <p:grpSp>
        <p:nvGrpSpPr>
          <p:cNvPr id="10" name="Gruppieren 9">
            <a:extLst>
              <a:ext uri="{FF2B5EF4-FFF2-40B4-BE49-F238E27FC236}">
                <a16:creationId xmlns:a16="http://schemas.microsoft.com/office/drawing/2014/main" id="{554ACD0B-F37C-4A7C-9361-D3CD39B99BB7}"/>
              </a:ext>
            </a:extLst>
          </p:cNvPr>
          <p:cNvGrpSpPr/>
          <p:nvPr/>
        </p:nvGrpSpPr>
        <p:grpSpPr>
          <a:xfrm>
            <a:off x="10432200" y="-1"/>
            <a:ext cx="1770236" cy="6869221"/>
            <a:chOff x="10432200" y="-1"/>
            <a:chExt cx="1770236" cy="6869221"/>
          </a:xfrm>
        </p:grpSpPr>
        <p:pic>
          <p:nvPicPr>
            <p:cNvPr id="11" name="Grafik 10">
              <a:extLst>
                <a:ext uri="{FF2B5EF4-FFF2-40B4-BE49-F238E27FC236}">
                  <a16:creationId xmlns:a16="http://schemas.microsoft.com/office/drawing/2014/main" id="{2A011E29-1879-4608-809C-CD850FAEE4D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2" name="Textfeld 11">
              <a:extLst>
                <a:ext uri="{FF2B5EF4-FFF2-40B4-BE49-F238E27FC236}">
                  <a16:creationId xmlns:a16="http://schemas.microsoft.com/office/drawing/2014/main" id="{504E95E8-ACE2-4D18-B36E-A7CA1FED8A91}"/>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13" name="Grafik 12" descr="Ein Bild, das Buch enthält.&#10;&#10;Automatisch generierte Beschreibung">
              <a:extLst>
                <a:ext uri="{FF2B5EF4-FFF2-40B4-BE49-F238E27FC236}">
                  <a16:creationId xmlns:a16="http://schemas.microsoft.com/office/drawing/2014/main" id="{29B2C4AB-98A0-4CB1-9970-11C12B6F6FCF}"/>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7" name="Textfeld 16">
              <a:extLst>
                <a:ext uri="{FF2B5EF4-FFF2-40B4-BE49-F238E27FC236}">
                  <a16:creationId xmlns:a16="http://schemas.microsoft.com/office/drawing/2014/main" id="{7701E62E-27A0-4E34-9194-678B6AC30FF9}"/>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8" name="Grafik 17">
              <a:extLst>
                <a:ext uri="{FF2B5EF4-FFF2-40B4-BE49-F238E27FC236}">
                  <a16:creationId xmlns:a16="http://schemas.microsoft.com/office/drawing/2014/main" id="{0FB5080D-2E02-4FF7-BE13-F59789BC84FA}"/>
                </a:ext>
              </a:extLst>
            </p:cNvPr>
            <p:cNvPicPr>
              <a:picLocks noChangeAspect="1"/>
            </p:cNvPicPr>
            <p:nvPr/>
          </p:nvPicPr>
          <p:blipFill rotWithShape="1">
            <a:blip r:embed="rId6">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419826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39D1FC9-F585-467C-93BC-FCEB21B545C9}"/>
              </a:ext>
            </a:extLst>
          </p:cNvPr>
          <p:cNvSpPr txBox="1"/>
          <p:nvPr/>
        </p:nvSpPr>
        <p:spPr>
          <a:xfrm>
            <a:off x="288890" y="104603"/>
            <a:ext cx="94067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SMB </a:t>
            </a:r>
            <a:r>
              <a:rPr kumimoji="0" lang="de-DE" sz="3200" b="1" i="0" u="none" strike="noStrike" kern="1200" cap="none" spc="0" normalizeH="0" baseline="0" noProof="0" dirty="0" err="1">
                <a:ln>
                  <a:noFill/>
                </a:ln>
                <a:solidFill>
                  <a:prstClr val="black"/>
                </a:solidFill>
                <a:effectLst/>
                <a:uLnTx/>
                <a:uFillTx/>
                <a:latin typeface="Calibri" panose="020F0502020204030204"/>
                <a:ea typeface="+mn-ea"/>
                <a:cs typeface="+mn-cs"/>
              </a:rPr>
              <a:t>over</a:t>
            </a: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 QUIC</a:t>
            </a:r>
            <a:endParaRPr kumimoji="0" lang="en-US" sz="3200" b="1" i="0" u="none" strike="noStrike" kern="1200" cap="none" spc="0" normalizeH="0" baseline="0" noProof="0" dirty="0">
              <a:ln>
                <a:noFill/>
              </a:ln>
              <a:solidFill>
                <a:srgbClr val="000000"/>
              </a:solidFill>
              <a:effectLst/>
              <a:uLnTx/>
              <a:uFillTx/>
              <a:latin typeface="Microsoft SegoeUI"/>
              <a:ea typeface="+mn-ea"/>
              <a:cs typeface="+mn-cs"/>
            </a:endParaRPr>
          </a:p>
        </p:txBody>
      </p:sp>
      <p:pic>
        <p:nvPicPr>
          <p:cNvPr id="1026" name="Picture 2" descr="thumbnail image 1 of blog post titled &#10; &#10; &#10;  &#10; &#10; &#10; &#10;    &#10;  &#10;   &#10;    &#10;      &#10;       SMB over QUIC: Files Without the VPN&#10;       &#10;      &#10;     &#10;   &#10;  &#10; &#10;   &#10; &#10; &#10; &#10; &#10; &#10;">
            <a:extLst>
              <a:ext uri="{FF2B5EF4-FFF2-40B4-BE49-F238E27FC236}">
                <a16:creationId xmlns:a16="http://schemas.microsoft.com/office/drawing/2014/main" id="{46C35D63-A304-425B-8F62-8AAA6AF7D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284" y="1138773"/>
            <a:ext cx="7523217" cy="498281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pieren 9">
            <a:extLst>
              <a:ext uri="{FF2B5EF4-FFF2-40B4-BE49-F238E27FC236}">
                <a16:creationId xmlns:a16="http://schemas.microsoft.com/office/drawing/2014/main" id="{AFE19CED-D9D1-45C6-9EE0-0332D951DC20}"/>
              </a:ext>
            </a:extLst>
          </p:cNvPr>
          <p:cNvGrpSpPr/>
          <p:nvPr/>
        </p:nvGrpSpPr>
        <p:grpSpPr>
          <a:xfrm>
            <a:off x="10432200" y="-1"/>
            <a:ext cx="1770236" cy="6869221"/>
            <a:chOff x="10432200" y="-1"/>
            <a:chExt cx="1770236" cy="6869221"/>
          </a:xfrm>
        </p:grpSpPr>
        <p:pic>
          <p:nvPicPr>
            <p:cNvPr id="11" name="Grafik 10">
              <a:extLst>
                <a:ext uri="{FF2B5EF4-FFF2-40B4-BE49-F238E27FC236}">
                  <a16:creationId xmlns:a16="http://schemas.microsoft.com/office/drawing/2014/main" id="{4F04FAF5-8D5A-4601-AADF-0AF483B1FEA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2" name="Textfeld 11">
              <a:extLst>
                <a:ext uri="{FF2B5EF4-FFF2-40B4-BE49-F238E27FC236}">
                  <a16:creationId xmlns:a16="http://schemas.microsoft.com/office/drawing/2014/main" id="{53D4A0BC-AE47-4B86-A3FC-7BAC5CA6E68F}"/>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13" name="Grafik 12" descr="Ein Bild, das Buch enthält.&#10;&#10;Automatisch generierte Beschreibung">
              <a:extLst>
                <a:ext uri="{FF2B5EF4-FFF2-40B4-BE49-F238E27FC236}">
                  <a16:creationId xmlns:a16="http://schemas.microsoft.com/office/drawing/2014/main" id="{20111AA6-6B63-4D73-AAC3-EDB98881C118}"/>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7" name="Textfeld 16">
              <a:extLst>
                <a:ext uri="{FF2B5EF4-FFF2-40B4-BE49-F238E27FC236}">
                  <a16:creationId xmlns:a16="http://schemas.microsoft.com/office/drawing/2014/main" id="{E7CBBF63-C618-44BA-A1AD-3382B21221E7}"/>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8" name="Grafik 17">
              <a:extLst>
                <a:ext uri="{FF2B5EF4-FFF2-40B4-BE49-F238E27FC236}">
                  <a16:creationId xmlns:a16="http://schemas.microsoft.com/office/drawing/2014/main" id="{D60236B9-B1E0-4144-BBF0-258A2A7E0BD2}"/>
                </a:ext>
              </a:extLst>
            </p:cNvPr>
            <p:cNvPicPr>
              <a:picLocks noChangeAspect="1"/>
            </p:cNvPicPr>
            <p:nvPr/>
          </p:nvPicPr>
          <p:blipFill rotWithShape="1">
            <a:blip r:embed="rId6">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18094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BAF4CD0-496A-46B8-A949-841A0694E2AD}"/>
              </a:ext>
            </a:extLst>
          </p:cNvPr>
          <p:cNvPicPr>
            <a:picLocks noChangeAspect="1"/>
          </p:cNvPicPr>
          <p:nvPr/>
        </p:nvPicPr>
        <p:blipFill rotWithShape="1">
          <a:blip r:embed="rId2"/>
          <a:srcRect t="15378"/>
          <a:stretch/>
        </p:blipFill>
        <p:spPr>
          <a:xfrm>
            <a:off x="0" y="1126067"/>
            <a:ext cx="10801653" cy="4986866"/>
          </a:xfrm>
          <a:prstGeom prst="rect">
            <a:avLst/>
          </a:prstGeom>
        </p:spPr>
      </p:pic>
      <p:grpSp>
        <p:nvGrpSpPr>
          <p:cNvPr id="4" name="Gruppieren 3">
            <a:extLst>
              <a:ext uri="{FF2B5EF4-FFF2-40B4-BE49-F238E27FC236}">
                <a16:creationId xmlns:a16="http://schemas.microsoft.com/office/drawing/2014/main" id="{365ADF3C-DEF7-4B1E-BD92-C5F3D0F04B17}"/>
              </a:ext>
            </a:extLst>
          </p:cNvPr>
          <p:cNvGrpSpPr/>
          <p:nvPr/>
        </p:nvGrpSpPr>
        <p:grpSpPr>
          <a:xfrm>
            <a:off x="10432200" y="-1"/>
            <a:ext cx="1770236" cy="6869221"/>
            <a:chOff x="10432200" y="-1"/>
            <a:chExt cx="1770236" cy="6869221"/>
          </a:xfrm>
        </p:grpSpPr>
        <p:pic>
          <p:nvPicPr>
            <p:cNvPr id="5" name="Grafik 4">
              <a:extLst>
                <a:ext uri="{FF2B5EF4-FFF2-40B4-BE49-F238E27FC236}">
                  <a16:creationId xmlns:a16="http://schemas.microsoft.com/office/drawing/2014/main" id="{EA0E4656-F022-4C4F-AC8B-CC4805A8377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6" name="Textfeld 5">
              <a:extLst>
                <a:ext uri="{FF2B5EF4-FFF2-40B4-BE49-F238E27FC236}">
                  <a16:creationId xmlns:a16="http://schemas.microsoft.com/office/drawing/2014/main" id="{EA06D8D9-5085-457F-814F-6179539F2890}"/>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7" name="Grafik 6" descr="Ein Bild, das Buch enthält.&#10;&#10;Automatisch generierte Beschreibung">
              <a:extLst>
                <a:ext uri="{FF2B5EF4-FFF2-40B4-BE49-F238E27FC236}">
                  <a16:creationId xmlns:a16="http://schemas.microsoft.com/office/drawing/2014/main" id="{7804D779-2BAD-4EA3-BFCC-D2E7B5AACB51}"/>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8" name="Textfeld 7">
              <a:extLst>
                <a:ext uri="{FF2B5EF4-FFF2-40B4-BE49-F238E27FC236}">
                  <a16:creationId xmlns:a16="http://schemas.microsoft.com/office/drawing/2014/main" id="{EA58FA71-CA7D-4CDA-B48B-52C907BA64B4}"/>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9" name="Grafik 8">
              <a:extLst>
                <a:ext uri="{FF2B5EF4-FFF2-40B4-BE49-F238E27FC236}">
                  <a16:creationId xmlns:a16="http://schemas.microsoft.com/office/drawing/2014/main" id="{A11494B7-BB29-4169-A264-4CE04A7678BF}"/>
                </a:ext>
              </a:extLst>
            </p:cNvPr>
            <p:cNvPicPr>
              <a:picLocks noChangeAspect="1"/>
            </p:cNvPicPr>
            <p:nvPr/>
          </p:nvPicPr>
          <p:blipFill rotWithShape="1">
            <a:blip r:embed="rId5">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
        <p:nvSpPr>
          <p:cNvPr id="10" name="Textfeld 9">
            <a:extLst>
              <a:ext uri="{FF2B5EF4-FFF2-40B4-BE49-F238E27FC236}">
                <a16:creationId xmlns:a16="http://schemas.microsoft.com/office/drawing/2014/main" id="{7AEFEF3D-9A46-48FD-BAE6-9244308EDAF2}"/>
              </a:ext>
            </a:extLst>
          </p:cNvPr>
          <p:cNvSpPr txBox="1"/>
          <p:nvPr/>
        </p:nvSpPr>
        <p:spPr>
          <a:xfrm>
            <a:off x="288890" y="104603"/>
            <a:ext cx="94067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Windows Server vs. Azure Stack HCI</a:t>
            </a:r>
            <a:endParaRPr kumimoji="0" lang="en-US" sz="3200" b="1" i="0" u="none" strike="noStrike" kern="1200" cap="none" spc="0" normalizeH="0" baseline="0" noProof="0" dirty="0">
              <a:ln>
                <a:noFill/>
              </a:ln>
              <a:solidFill>
                <a:srgbClr val="000000"/>
              </a:solidFill>
              <a:effectLst/>
              <a:uLnTx/>
              <a:uFillTx/>
              <a:latin typeface="Microsoft SegoeUI"/>
              <a:ea typeface="+mn-ea"/>
              <a:cs typeface="+mn-cs"/>
            </a:endParaRPr>
          </a:p>
        </p:txBody>
      </p:sp>
    </p:spTree>
    <p:extLst>
      <p:ext uri="{BB962C8B-B14F-4D97-AF65-F5344CB8AC3E}">
        <p14:creationId xmlns:p14="http://schemas.microsoft.com/office/powerpoint/2010/main" val="2328697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Background Gray Rectangle">
            <a:extLst>
              <a:ext uri="{FF2B5EF4-FFF2-40B4-BE49-F238E27FC236}">
                <a16:creationId xmlns:a16="http://schemas.microsoft.com/office/drawing/2014/main" id="{429E1EE9-E4C2-40A9-B9DE-FF110156C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9" name="Background Gray Rectangle">
            <a:extLst>
              <a:ext uri="{FF2B5EF4-FFF2-40B4-BE49-F238E27FC236}">
                <a16:creationId xmlns:a16="http://schemas.microsoft.com/office/drawing/2014/main" id="{1FF5E391-13EA-4378-95B1-C73488181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1" name="White Rectangle">
            <a:extLst>
              <a:ext uri="{FF2B5EF4-FFF2-40B4-BE49-F238E27FC236}">
                <a16:creationId xmlns:a16="http://schemas.microsoft.com/office/drawing/2014/main" id="{AD0DC7A3-7ED0-4155-ADCF-D332541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pic>
        <p:nvPicPr>
          <p:cNvPr id="20" name="Grafik 19">
            <a:extLst>
              <a:ext uri="{FF2B5EF4-FFF2-40B4-BE49-F238E27FC236}">
                <a16:creationId xmlns:a16="http://schemas.microsoft.com/office/drawing/2014/main" id="{4F726DC6-D7DB-4084-82F2-F08C5837D96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0" cy="6869221"/>
          </a:xfrm>
          <a:prstGeom prst="rect">
            <a:avLst/>
          </a:prstGeom>
        </p:spPr>
      </p:pic>
      <p:cxnSp>
        <p:nvCxnSpPr>
          <p:cNvPr id="13" name="Vertical Connector">
            <a:extLst>
              <a:ext uri="{FF2B5EF4-FFF2-40B4-BE49-F238E27FC236}">
                <a16:creationId xmlns:a16="http://schemas.microsoft.com/office/drawing/2014/main" id="{4CDF7082-55B3-4B7D-8ECF-F1C96C500D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92D8E1"/>
            </a:solidFill>
            <a:prstDash val="dash"/>
          </a:ln>
        </p:spPr>
        <p:style>
          <a:lnRef idx="1">
            <a:schemeClr val="accent1"/>
          </a:lnRef>
          <a:fillRef idx="0">
            <a:schemeClr val="accent1"/>
          </a:fillRef>
          <a:effectRef idx="0">
            <a:schemeClr val="accent1"/>
          </a:effectRef>
          <a:fontRef idx="minor">
            <a:schemeClr val="tx1"/>
          </a:fontRef>
        </p:style>
      </p:cxnSp>
      <p:cxnSp>
        <p:nvCxnSpPr>
          <p:cNvPr id="15" name="Horizontal Connector 2">
            <a:extLst>
              <a:ext uri="{FF2B5EF4-FFF2-40B4-BE49-F238E27FC236}">
                <a16:creationId xmlns:a16="http://schemas.microsoft.com/office/drawing/2014/main" id="{67D64140-8BC6-4CD1-8C2A-FB5BCE2354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92D8E1"/>
            </a:solidFill>
            <a:prstDash val="dash"/>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9D3E5ABC-3650-4C1E-9D61-9FA1E4C1BA05}"/>
              </a:ext>
            </a:extLst>
          </p:cNvPr>
          <p:cNvSpPr txBox="1"/>
          <p:nvPr/>
        </p:nvSpPr>
        <p:spPr>
          <a:xfrm>
            <a:off x="2427803" y="143664"/>
            <a:ext cx="9066843" cy="1116235"/>
          </a:xfrm>
          <a:prstGeom prst="rect">
            <a:avLst/>
          </a:prstGeom>
          <a:solidFill>
            <a:schemeClr val="accent6">
              <a:lumMod val="75000"/>
              <a:alpha val="69804"/>
            </a:schemeClr>
          </a:solidFill>
        </p:spPr>
        <p:txBody>
          <a:bodyPr wrap="square" lIns="216000" tIns="108000" bIns="144000" rtlCol="0">
            <a:spAutoFit/>
          </a:bodyPr>
          <a:lstStyle>
            <a:defPPr>
              <a:defRPr lang="de-DE"/>
            </a:defPPr>
            <a:lvl1pPr marR="0" lvl="0" indent="0" fontAlgn="auto">
              <a:lnSpc>
                <a:spcPct val="100000"/>
              </a:lnSpc>
              <a:spcBef>
                <a:spcPts val="0"/>
              </a:spcBef>
              <a:spcAft>
                <a:spcPts val="0"/>
              </a:spcAft>
              <a:buClrTx/>
              <a:buSzTx/>
              <a:buFontTx/>
              <a:buNone/>
              <a:tabLst/>
              <a:defRPr kumimoji="0" sz="3600" b="1" i="0" u="none" strike="noStrike" cap="none" spc="0" normalizeH="0" baseline="0">
                <a:ln>
                  <a:noFill/>
                </a:ln>
                <a:solidFill>
                  <a:srgbClr val="FFFFFF"/>
                </a:solidFill>
                <a:effectLst/>
                <a:uLnTx/>
                <a:uFillTx/>
                <a:latin typeface="Segoe UI" panose="020B0502040204020203" pitchFamily="34" charset="0"/>
                <a:cs typeface="Segoe UI" panose="020B0502040204020203" pitchFamily="34" charset="0"/>
              </a:defRPr>
            </a:lvl1pPr>
          </a:lstStyle>
          <a:p>
            <a:r>
              <a:rPr lang="de-DE" sz="2800" dirty="0"/>
              <a:t>WBSC#WEBDAY:</a:t>
            </a:r>
            <a:br>
              <a:rPr lang="de-DE" sz="2800" dirty="0"/>
            </a:br>
            <a:r>
              <a:rPr lang="de-DE" sz="2800" dirty="0"/>
              <a:t>Windows Server 2022</a:t>
            </a:r>
          </a:p>
        </p:txBody>
      </p:sp>
      <p:pic>
        <p:nvPicPr>
          <p:cNvPr id="28" name="Grafik 27" descr="Ein Bild, das Buch enthält.&#10;&#10;Automatisch generierte Beschreibung">
            <a:extLst>
              <a:ext uri="{FF2B5EF4-FFF2-40B4-BE49-F238E27FC236}">
                <a16:creationId xmlns:a16="http://schemas.microsoft.com/office/drawing/2014/main" id="{C22337D0-8651-431A-889F-68B0E9E0DC15}"/>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9233620" y="1385984"/>
            <a:ext cx="1718839" cy="2106711"/>
          </a:xfrm>
          <a:prstGeom prst="rect">
            <a:avLst/>
          </a:prstGeom>
        </p:spPr>
      </p:pic>
      <p:pic>
        <p:nvPicPr>
          <p:cNvPr id="30" name="Grafik 29">
            <a:extLst>
              <a:ext uri="{FF2B5EF4-FFF2-40B4-BE49-F238E27FC236}">
                <a16:creationId xmlns:a16="http://schemas.microsoft.com/office/drawing/2014/main" id="{DF259E31-F65E-4160-865C-D278315CD229}"/>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8751621" y="2465015"/>
            <a:ext cx="549269" cy="1044633"/>
          </a:xfrm>
          <a:prstGeom prst="rect">
            <a:avLst/>
          </a:prstGeom>
        </p:spPr>
      </p:pic>
      <p:sp>
        <p:nvSpPr>
          <p:cNvPr id="19" name="Textfeld 18">
            <a:extLst>
              <a:ext uri="{FF2B5EF4-FFF2-40B4-BE49-F238E27FC236}">
                <a16:creationId xmlns:a16="http://schemas.microsoft.com/office/drawing/2014/main" id="{027D0C1D-AE96-4987-934C-5CDB995B6C8E}"/>
              </a:ext>
            </a:extLst>
          </p:cNvPr>
          <p:cNvSpPr txBox="1"/>
          <p:nvPr/>
        </p:nvSpPr>
        <p:spPr>
          <a:xfrm>
            <a:off x="266586" y="6213308"/>
            <a:ext cx="116522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Wir bedanken uns bei unseren Sponsoren.</a:t>
            </a:r>
          </a:p>
        </p:txBody>
      </p:sp>
      <p:sp>
        <p:nvSpPr>
          <p:cNvPr id="2" name="Rechteck 1">
            <a:extLst>
              <a:ext uri="{FF2B5EF4-FFF2-40B4-BE49-F238E27FC236}">
                <a16:creationId xmlns:a16="http://schemas.microsoft.com/office/drawing/2014/main" id="{CA0F63E2-F7F4-418A-A0EF-000D7F5D7512}"/>
              </a:ext>
            </a:extLst>
          </p:cNvPr>
          <p:cNvSpPr/>
          <p:nvPr/>
        </p:nvSpPr>
        <p:spPr>
          <a:xfrm>
            <a:off x="383794" y="1391198"/>
            <a:ext cx="7687120" cy="459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Dante"/>
              <a:ea typeface="+mn-ea"/>
              <a:cs typeface="+mn-cs"/>
            </a:endParaRPr>
          </a:p>
        </p:txBody>
      </p:sp>
      <p:sp>
        <p:nvSpPr>
          <p:cNvPr id="23" name="Textfeld 22">
            <a:extLst>
              <a:ext uri="{FF2B5EF4-FFF2-40B4-BE49-F238E27FC236}">
                <a16:creationId xmlns:a16="http://schemas.microsoft.com/office/drawing/2014/main" id="{8605930B-0504-4868-8B98-5CC3C3A90FAF}"/>
              </a:ext>
            </a:extLst>
          </p:cNvPr>
          <p:cNvSpPr txBox="1"/>
          <p:nvPr/>
        </p:nvSpPr>
        <p:spPr>
          <a:xfrm rot="21187954">
            <a:off x="8408936" y="296255"/>
            <a:ext cx="261321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dirty="0">
                <a:ln>
                  <a:noFill/>
                </a:ln>
                <a:solidFill>
                  <a:srgbClr val="FFFFFF"/>
                </a:solidFill>
                <a:effectLst/>
                <a:uLnTx/>
                <a:uFillTx/>
                <a:latin typeface="Segoe Print" panose="02000600000000000000" pitchFamily="2" charset="0"/>
                <a:ea typeface="+mn-ea"/>
                <a:cs typeface="+mn-cs"/>
              </a:rPr>
              <a:t>Danke</a:t>
            </a:r>
          </a:p>
        </p:txBody>
      </p:sp>
      <p:sp>
        <p:nvSpPr>
          <p:cNvPr id="24" name="Textfeld 23">
            <a:extLst>
              <a:ext uri="{FF2B5EF4-FFF2-40B4-BE49-F238E27FC236}">
                <a16:creationId xmlns:a16="http://schemas.microsoft.com/office/drawing/2014/main" id="{C9360CEB-3AE2-4A8E-AAB0-619E142CB52F}"/>
              </a:ext>
            </a:extLst>
          </p:cNvPr>
          <p:cNvSpPr txBox="1"/>
          <p:nvPr/>
        </p:nvSpPr>
        <p:spPr>
          <a:xfrm>
            <a:off x="9886007" y="6206107"/>
            <a:ext cx="16086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Von und mit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Manfred Helber</a:t>
            </a:r>
          </a:p>
        </p:txBody>
      </p:sp>
      <p:pic>
        <p:nvPicPr>
          <p:cNvPr id="5" name="Grafik 4">
            <a:extLst>
              <a:ext uri="{FF2B5EF4-FFF2-40B4-BE49-F238E27FC236}">
                <a16:creationId xmlns:a16="http://schemas.microsoft.com/office/drawing/2014/main" id="{3E6D8356-CB68-4CFA-A8CE-9B3E0CFC3E45}"/>
              </a:ext>
            </a:extLst>
          </p:cNvPr>
          <p:cNvPicPr>
            <a:picLocks noChangeAspect="1"/>
          </p:cNvPicPr>
          <p:nvPr/>
        </p:nvPicPr>
        <p:blipFill>
          <a:blip r:embed="rId5"/>
          <a:stretch>
            <a:fillRect/>
          </a:stretch>
        </p:blipFill>
        <p:spPr>
          <a:xfrm>
            <a:off x="633884" y="1492939"/>
            <a:ext cx="7072604" cy="4247177"/>
          </a:xfrm>
          <a:prstGeom prst="rect">
            <a:avLst/>
          </a:prstGeom>
        </p:spPr>
      </p:pic>
      <p:pic>
        <p:nvPicPr>
          <p:cNvPr id="16" name="Grafik 15">
            <a:extLst>
              <a:ext uri="{FF2B5EF4-FFF2-40B4-BE49-F238E27FC236}">
                <a16:creationId xmlns:a16="http://schemas.microsoft.com/office/drawing/2014/main" id="{691B6FED-50A9-4006-9797-E0F52EAC140D}"/>
              </a:ext>
            </a:extLst>
          </p:cNvPr>
          <p:cNvPicPr>
            <a:picLocks noChangeAspect="1"/>
          </p:cNvPicPr>
          <p:nvPr/>
        </p:nvPicPr>
        <p:blipFill>
          <a:blip r:embed="rId6"/>
          <a:stretch>
            <a:fillRect/>
          </a:stretch>
        </p:blipFill>
        <p:spPr>
          <a:xfrm>
            <a:off x="7706488" y="3634354"/>
            <a:ext cx="2725909" cy="2352593"/>
          </a:xfrm>
          <a:prstGeom prst="rect">
            <a:avLst/>
          </a:prstGeom>
        </p:spPr>
      </p:pic>
      <p:sp>
        <p:nvSpPr>
          <p:cNvPr id="25" name="Rechteck 24">
            <a:extLst>
              <a:ext uri="{FF2B5EF4-FFF2-40B4-BE49-F238E27FC236}">
                <a16:creationId xmlns:a16="http://schemas.microsoft.com/office/drawing/2014/main" id="{48C92484-C04F-485A-B3D5-993C329D8771}"/>
              </a:ext>
            </a:extLst>
          </p:cNvPr>
          <p:cNvSpPr/>
          <p:nvPr/>
        </p:nvSpPr>
        <p:spPr>
          <a:xfrm>
            <a:off x="10432397" y="3630384"/>
            <a:ext cx="857644" cy="2352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Dante"/>
              <a:ea typeface="+mn-ea"/>
              <a:cs typeface="+mn-cs"/>
            </a:endParaRPr>
          </a:p>
        </p:txBody>
      </p:sp>
      <p:pic>
        <p:nvPicPr>
          <p:cNvPr id="26" name="Grafik 25">
            <a:extLst>
              <a:ext uri="{FF2B5EF4-FFF2-40B4-BE49-F238E27FC236}">
                <a16:creationId xmlns:a16="http://schemas.microsoft.com/office/drawing/2014/main" id="{6B772417-FCDD-481A-948A-3AB897B85852}"/>
              </a:ext>
            </a:extLst>
          </p:cNvPr>
          <p:cNvPicPr>
            <a:picLocks noChangeAspect="1"/>
          </p:cNvPicPr>
          <p:nvPr/>
        </p:nvPicPr>
        <p:blipFill rotWithShape="1">
          <a:blip r:embed="rId7">
            <a:duotone>
              <a:schemeClr val="accent6">
                <a:shade val="45000"/>
                <a:satMod val="135000"/>
              </a:schemeClr>
              <a:prstClr val="white"/>
            </a:duotone>
          </a:blip>
          <a:srcRect l="2834" t="14921" r="12099" b="9383"/>
          <a:stretch/>
        </p:blipFill>
        <p:spPr>
          <a:xfrm>
            <a:off x="383794" y="143665"/>
            <a:ext cx="2042485" cy="1105502"/>
          </a:xfrm>
          <a:prstGeom prst="rect">
            <a:avLst/>
          </a:prstGeom>
        </p:spPr>
      </p:pic>
    </p:spTree>
    <p:extLst>
      <p:ext uri="{BB962C8B-B14F-4D97-AF65-F5344CB8AC3E}">
        <p14:creationId xmlns:p14="http://schemas.microsoft.com/office/powerpoint/2010/main" val="1372013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1107996"/>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Azure Stack HCI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 name="Textfeld 13">
            <a:extLst>
              <a:ext uri="{FF2B5EF4-FFF2-40B4-BE49-F238E27FC236}">
                <a16:creationId xmlns:a16="http://schemas.microsoft.com/office/drawing/2014/main" id="{E13D802C-4F82-499A-8293-8B56DD679057}"/>
              </a:ext>
            </a:extLst>
          </p:cNvPr>
          <p:cNvSpPr txBox="1"/>
          <p:nvPr/>
        </p:nvSpPr>
        <p:spPr>
          <a:xfrm>
            <a:off x="331192" y="194711"/>
            <a:ext cx="99551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2"/>
              </a:rPr>
              <a:t>https://www.manfredhelber.de/windows-server-webday/</a:t>
            </a:r>
            <a:r>
              <a:rPr kumimoji="0" lang="de-DE"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endParaRPr kumimoji="0" lang="de-DE" sz="28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p:txBody>
      </p:sp>
      <p:sp>
        <p:nvSpPr>
          <p:cNvPr id="2" name="Textfeld 1">
            <a:extLst>
              <a:ext uri="{FF2B5EF4-FFF2-40B4-BE49-F238E27FC236}">
                <a16:creationId xmlns:a16="http://schemas.microsoft.com/office/drawing/2014/main" id="{F609F0B8-3D8A-46EA-9838-93B0B58C378C}"/>
              </a:ext>
            </a:extLst>
          </p:cNvPr>
          <p:cNvSpPr txBox="1"/>
          <p:nvPr/>
        </p:nvSpPr>
        <p:spPr>
          <a:xfrm>
            <a:off x="405781" y="914400"/>
            <a:ext cx="98060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Klicke auf das Logo des jeweiligen Sponsors, um mehr Informationen zu erhalten.</a:t>
            </a:r>
          </a:p>
        </p:txBody>
      </p:sp>
      <p:sp>
        <p:nvSpPr>
          <p:cNvPr id="24" name="Rechteck 23">
            <a:extLst>
              <a:ext uri="{FF2B5EF4-FFF2-40B4-BE49-F238E27FC236}">
                <a16:creationId xmlns:a16="http://schemas.microsoft.com/office/drawing/2014/main" id="{C4E964DE-6D12-4D7C-9797-D69058AA5E95}"/>
              </a:ext>
            </a:extLst>
          </p:cNvPr>
          <p:cNvSpPr/>
          <p:nvPr/>
        </p:nvSpPr>
        <p:spPr>
          <a:xfrm>
            <a:off x="383794" y="1391198"/>
            <a:ext cx="7687120" cy="459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Dante"/>
              <a:ea typeface="+mn-ea"/>
              <a:cs typeface="+mn-cs"/>
            </a:endParaRPr>
          </a:p>
        </p:txBody>
      </p:sp>
      <p:pic>
        <p:nvPicPr>
          <p:cNvPr id="25" name="Grafik 24">
            <a:extLst>
              <a:ext uri="{FF2B5EF4-FFF2-40B4-BE49-F238E27FC236}">
                <a16:creationId xmlns:a16="http://schemas.microsoft.com/office/drawing/2014/main" id="{451169B0-197F-4ED1-A2FC-76A407878669}"/>
              </a:ext>
            </a:extLst>
          </p:cNvPr>
          <p:cNvPicPr>
            <a:picLocks noChangeAspect="1"/>
          </p:cNvPicPr>
          <p:nvPr/>
        </p:nvPicPr>
        <p:blipFill>
          <a:blip r:embed="rId3"/>
          <a:stretch>
            <a:fillRect/>
          </a:stretch>
        </p:blipFill>
        <p:spPr>
          <a:xfrm>
            <a:off x="633884" y="1492939"/>
            <a:ext cx="7072604" cy="4247177"/>
          </a:xfrm>
          <a:prstGeom prst="rect">
            <a:avLst/>
          </a:prstGeom>
        </p:spPr>
      </p:pic>
      <p:pic>
        <p:nvPicPr>
          <p:cNvPr id="26" name="Grafik 25">
            <a:extLst>
              <a:ext uri="{FF2B5EF4-FFF2-40B4-BE49-F238E27FC236}">
                <a16:creationId xmlns:a16="http://schemas.microsoft.com/office/drawing/2014/main" id="{0201CD3E-AE0B-4C31-B748-1DD51FD6BE5B}"/>
              </a:ext>
            </a:extLst>
          </p:cNvPr>
          <p:cNvPicPr>
            <a:picLocks noChangeAspect="1"/>
          </p:cNvPicPr>
          <p:nvPr/>
        </p:nvPicPr>
        <p:blipFill>
          <a:blip r:embed="rId4"/>
          <a:stretch>
            <a:fillRect/>
          </a:stretch>
        </p:blipFill>
        <p:spPr>
          <a:xfrm>
            <a:off x="7706488" y="3634354"/>
            <a:ext cx="2725909" cy="2352593"/>
          </a:xfrm>
          <a:prstGeom prst="rect">
            <a:avLst/>
          </a:prstGeom>
        </p:spPr>
      </p:pic>
      <p:grpSp>
        <p:nvGrpSpPr>
          <p:cNvPr id="15" name="Gruppieren 14">
            <a:extLst>
              <a:ext uri="{FF2B5EF4-FFF2-40B4-BE49-F238E27FC236}">
                <a16:creationId xmlns:a16="http://schemas.microsoft.com/office/drawing/2014/main" id="{4726A5B6-3791-45A5-9BD4-5F1769E0C6C5}"/>
              </a:ext>
            </a:extLst>
          </p:cNvPr>
          <p:cNvGrpSpPr/>
          <p:nvPr/>
        </p:nvGrpSpPr>
        <p:grpSpPr>
          <a:xfrm>
            <a:off x="10432200" y="-1"/>
            <a:ext cx="1770236" cy="6869221"/>
            <a:chOff x="10432200" y="-1"/>
            <a:chExt cx="1770236" cy="6869221"/>
          </a:xfrm>
        </p:grpSpPr>
        <p:pic>
          <p:nvPicPr>
            <p:cNvPr id="16" name="Grafik 15">
              <a:extLst>
                <a:ext uri="{FF2B5EF4-FFF2-40B4-BE49-F238E27FC236}">
                  <a16:creationId xmlns:a16="http://schemas.microsoft.com/office/drawing/2014/main" id="{B11E92FC-CB65-4A57-AB0A-A7CDC382166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7" name="Textfeld 16">
              <a:extLst>
                <a:ext uri="{FF2B5EF4-FFF2-40B4-BE49-F238E27FC236}">
                  <a16:creationId xmlns:a16="http://schemas.microsoft.com/office/drawing/2014/main" id="{0D7A846A-DE8E-4240-909C-E83AE06E0541}"/>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18" name="Grafik 17" descr="Ein Bild, das Buch enthält.&#10;&#10;Automatisch generierte Beschreibung">
              <a:extLst>
                <a:ext uri="{FF2B5EF4-FFF2-40B4-BE49-F238E27FC236}">
                  <a16:creationId xmlns:a16="http://schemas.microsoft.com/office/drawing/2014/main" id="{021BC3EC-60D6-47E1-8148-9DD444C2D44A}"/>
                </a:ext>
              </a:extLst>
            </p:cNvPr>
            <p:cNvPicPr>
              <a:picLocks noChangeAspect="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9" name="Textfeld 18">
              <a:extLst>
                <a:ext uri="{FF2B5EF4-FFF2-40B4-BE49-F238E27FC236}">
                  <a16:creationId xmlns:a16="http://schemas.microsoft.com/office/drawing/2014/main" id="{F40AA743-63EF-4F84-B499-C39627A99BD5}"/>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20" name="Grafik 19">
              <a:extLst>
                <a:ext uri="{FF2B5EF4-FFF2-40B4-BE49-F238E27FC236}">
                  <a16:creationId xmlns:a16="http://schemas.microsoft.com/office/drawing/2014/main" id="{9B1362CE-6F11-45AD-B439-0945E27FEE47}"/>
                </a:ext>
              </a:extLst>
            </p:cNvPr>
            <p:cNvPicPr>
              <a:picLocks noChangeAspect="1"/>
            </p:cNvPicPr>
            <p:nvPr/>
          </p:nvPicPr>
          <p:blipFill rotWithShape="1">
            <a:blip r:embed="rId7">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191282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1107996"/>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Azure Stack HCI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 name="Textfeld 13">
            <a:extLst>
              <a:ext uri="{FF2B5EF4-FFF2-40B4-BE49-F238E27FC236}">
                <a16:creationId xmlns:a16="http://schemas.microsoft.com/office/drawing/2014/main" id="{E13D802C-4F82-499A-8293-8B56DD679057}"/>
              </a:ext>
            </a:extLst>
          </p:cNvPr>
          <p:cNvSpPr txBox="1"/>
          <p:nvPr/>
        </p:nvSpPr>
        <p:spPr>
          <a:xfrm>
            <a:off x="459981" y="5879258"/>
            <a:ext cx="99551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2"/>
              </a:rPr>
              <a:t>https://www.manfredhelber.de</a:t>
            </a:r>
            <a:r>
              <a:rPr kumimoji="0" lang="de-DE"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endParaRPr kumimoji="0" lang="de-DE" sz="28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p:txBody>
      </p:sp>
      <p:pic>
        <p:nvPicPr>
          <p:cNvPr id="26" name="Grafik 25">
            <a:extLst>
              <a:ext uri="{FF2B5EF4-FFF2-40B4-BE49-F238E27FC236}">
                <a16:creationId xmlns:a16="http://schemas.microsoft.com/office/drawing/2014/main" id="{0201CD3E-AE0B-4C31-B748-1DD51FD6BE5B}"/>
              </a:ext>
            </a:extLst>
          </p:cNvPr>
          <p:cNvPicPr>
            <a:picLocks noChangeAspect="1"/>
          </p:cNvPicPr>
          <p:nvPr/>
        </p:nvPicPr>
        <p:blipFill>
          <a:blip r:embed="rId3"/>
          <a:stretch>
            <a:fillRect/>
          </a:stretch>
        </p:blipFill>
        <p:spPr>
          <a:xfrm>
            <a:off x="4074617" y="474664"/>
            <a:ext cx="2725909" cy="2352593"/>
          </a:xfrm>
          <a:prstGeom prst="rect">
            <a:avLst/>
          </a:prstGeom>
        </p:spPr>
      </p:pic>
      <p:grpSp>
        <p:nvGrpSpPr>
          <p:cNvPr id="8" name="Gruppieren 7">
            <a:extLst>
              <a:ext uri="{FF2B5EF4-FFF2-40B4-BE49-F238E27FC236}">
                <a16:creationId xmlns:a16="http://schemas.microsoft.com/office/drawing/2014/main" id="{DFA006CD-5DB9-49E4-8582-49D8DEEC699D}"/>
              </a:ext>
            </a:extLst>
          </p:cNvPr>
          <p:cNvGrpSpPr/>
          <p:nvPr/>
        </p:nvGrpSpPr>
        <p:grpSpPr>
          <a:xfrm>
            <a:off x="10432200" y="-1"/>
            <a:ext cx="1770236" cy="6869221"/>
            <a:chOff x="10432200" y="-1"/>
            <a:chExt cx="1770236" cy="6869221"/>
          </a:xfrm>
        </p:grpSpPr>
        <p:pic>
          <p:nvPicPr>
            <p:cNvPr id="9" name="Grafik 8">
              <a:extLst>
                <a:ext uri="{FF2B5EF4-FFF2-40B4-BE49-F238E27FC236}">
                  <a16:creationId xmlns:a16="http://schemas.microsoft.com/office/drawing/2014/main" id="{DCF578F7-E42D-4F11-938F-23B6141683D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0" name="Textfeld 9">
              <a:extLst>
                <a:ext uri="{FF2B5EF4-FFF2-40B4-BE49-F238E27FC236}">
                  <a16:creationId xmlns:a16="http://schemas.microsoft.com/office/drawing/2014/main" id="{8D06C6CB-4776-4960-B52B-E77D042135B7}"/>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Windows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Server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11" name="Grafik 10" descr="Ein Bild, das Buch enthält.&#10;&#10;Automatisch generierte Beschreibung">
              <a:extLst>
                <a:ext uri="{FF2B5EF4-FFF2-40B4-BE49-F238E27FC236}">
                  <a16:creationId xmlns:a16="http://schemas.microsoft.com/office/drawing/2014/main" id="{F5D48C1A-58FB-492B-A2F9-9F9D8DC5E104}"/>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2" name="Textfeld 11">
              <a:extLst>
                <a:ext uri="{FF2B5EF4-FFF2-40B4-BE49-F238E27FC236}">
                  <a16:creationId xmlns:a16="http://schemas.microsoft.com/office/drawing/2014/main" id="{29C62F97-1271-4231-941A-67BF32620305}"/>
                </a:ext>
              </a:extLst>
            </p:cNvPr>
            <p:cNvSpPr txBox="1"/>
            <p:nvPr/>
          </p:nvSpPr>
          <p:spPr>
            <a:xfrm>
              <a:off x="10593790" y="5247559"/>
              <a:ext cx="160864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Von und mit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Manfred Helber</a:t>
              </a:r>
            </a:p>
          </p:txBody>
        </p:sp>
        <p:pic>
          <p:nvPicPr>
            <p:cNvPr id="13" name="Grafik 12">
              <a:extLst>
                <a:ext uri="{FF2B5EF4-FFF2-40B4-BE49-F238E27FC236}">
                  <a16:creationId xmlns:a16="http://schemas.microsoft.com/office/drawing/2014/main" id="{E5DEF59E-56B0-4D61-B805-A289C487D56B}"/>
                </a:ext>
              </a:extLst>
            </p:cNvPr>
            <p:cNvPicPr>
              <a:picLocks noChangeAspect="1"/>
            </p:cNvPicPr>
            <p:nvPr/>
          </p:nvPicPr>
          <p:blipFill rotWithShape="1">
            <a:blip r:embed="rId6">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
        <p:nvSpPr>
          <p:cNvPr id="3" name="Textfeld 2">
            <a:extLst>
              <a:ext uri="{FF2B5EF4-FFF2-40B4-BE49-F238E27FC236}">
                <a16:creationId xmlns:a16="http://schemas.microsoft.com/office/drawing/2014/main" id="{4A957E5A-2074-4CFF-BE0D-8ABF92416A40}"/>
              </a:ext>
            </a:extLst>
          </p:cNvPr>
          <p:cNvSpPr txBox="1"/>
          <p:nvPr/>
        </p:nvSpPr>
        <p:spPr>
          <a:xfrm>
            <a:off x="1180728" y="3171547"/>
            <a:ext cx="8513686"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Windows Server 2022 Folgeevent: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Mittwoch, 11. August 09:00-12:00 Uhr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Alle Updates zu: Lizenzierung, Editionen, technischen Neuerungen und Lösungen</a:t>
            </a:r>
            <a:endPar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666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Background Gray Rectangle">
            <a:extLst>
              <a:ext uri="{FF2B5EF4-FFF2-40B4-BE49-F238E27FC236}">
                <a16:creationId xmlns:a16="http://schemas.microsoft.com/office/drawing/2014/main" id="{429E1EE9-E4C2-40A9-B9DE-FF110156C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9" name="Background Gray Rectangle">
            <a:extLst>
              <a:ext uri="{FF2B5EF4-FFF2-40B4-BE49-F238E27FC236}">
                <a16:creationId xmlns:a16="http://schemas.microsoft.com/office/drawing/2014/main" id="{1FF5E391-13EA-4378-95B1-C73488181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1" name="White Rectangle">
            <a:extLst>
              <a:ext uri="{FF2B5EF4-FFF2-40B4-BE49-F238E27FC236}">
                <a16:creationId xmlns:a16="http://schemas.microsoft.com/office/drawing/2014/main" id="{AD0DC7A3-7ED0-4155-ADCF-D332541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pic>
        <p:nvPicPr>
          <p:cNvPr id="20" name="Grafik 19">
            <a:extLst>
              <a:ext uri="{FF2B5EF4-FFF2-40B4-BE49-F238E27FC236}">
                <a16:creationId xmlns:a16="http://schemas.microsoft.com/office/drawing/2014/main" id="{4F726DC6-D7DB-4084-82F2-F08C5837D96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0" cy="6869221"/>
          </a:xfrm>
          <a:prstGeom prst="rect">
            <a:avLst/>
          </a:prstGeom>
        </p:spPr>
      </p:pic>
      <p:cxnSp>
        <p:nvCxnSpPr>
          <p:cNvPr id="13" name="Vertical Connector">
            <a:extLst>
              <a:ext uri="{FF2B5EF4-FFF2-40B4-BE49-F238E27FC236}">
                <a16:creationId xmlns:a16="http://schemas.microsoft.com/office/drawing/2014/main" id="{4CDF7082-55B3-4B7D-8ECF-F1C96C500D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92D8E1"/>
            </a:solidFill>
            <a:prstDash val="dash"/>
          </a:ln>
        </p:spPr>
        <p:style>
          <a:lnRef idx="1">
            <a:schemeClr val="accent1"/>
          </a:lnRef>
          <a:fillRef idx="0">
            <a:schemeClr val="accent1"/>
          </a:fillRef>
          <a:effectRef idx="0">
            <a:schemeClr val="accent1"/>
          </a:effectRef>
          <a:fontRef idx="minor">
            <a:schemeClr val="tx1"/>
          </a:fontRef>
        </p:style>
      </p:cxnSp>
      <p:cxnSp>
        <p:nvCxnSpPr>
          <p:cNvPr id="15" name="Horizontal Connector 2">
            <a:extLst>
              <a:ext uri="{FF2B5EF4-FFF2-40B4-BE49-F238E27FC236}">
                <a16:creationId xmlns:a16="http://schemas.microsoft.com/office/drawing/2014/main" id="{67D64140-8BC6-4CD1-8C2A-FB5BCE2354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92D8E1"/>
            </a:solidFill>
            <a:prstDash val="dash"/>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9D3E5ABC-3650-4C1E-9D61-9FA1E4C1BA05}"/>
              </a:ext>
            </a:extLst>
          </p:cNvPr>
          <p:cNvSpPr txBox="1"/>
          <p:nvPr/>
        </p:nvSpPr>
        <p:spPr>
          <a:xfrm>
            <a:off x="2427803" y="143664"/>
            <a:ext cx="9066843" cy="1116235"/>
          </a:xfrm>
          <a:prstGeom prst="rect">
            <a:avLst/>
          </a:prstGeom>
          <a:solidFill>
            <a:schemeClr val="accent6">
              <a:lumMod val="75000"/>
              <a:alpha val="69804"/>
            </a:schemeClr>
          </a:solidFill>
        </p:spPr>
        <p:txBody>
          <a:bodyPr wrap="square" lIns="216000" tIns="108000" bIns="144000" rtlCol="0">
            <a:spAutoFit/>
          </a:bodyPr>
          <a:lstStyle>
            <a:defPPr>
              <a:defRPr lang="de-DE"/>
            </a:defPPr>
            <a:lvl1pPr marR="0" lvl="0" indent="0" fontAlgn="auto">
              <a:lnSpc>
                <a:spcPct val="100000"/>
              </a:lnSpc>
              <a:spcBef>
                <a:spcPts val="0"/>
              </a:spcBef>
              <a:spcAft>
                <a:spcPts val="0"/>
              </a:spcAft>
              <a:buClrTx/>
              <a:buSzTx/>
              <a:buFontTx/>
              <a:buNone/>
              <a:tabLst/>
              <a:defRPr kumimoji="0" sz="3600" b="1" i="0" u="none" strike="noStrike" cap="none" spc="0" normalizeH="0" baseline="0">
                <a:ln>
                  <a:noFill/>
                </a:ln>
                <a:solidFill>
                  <a:srgbClr val="FFFFFF"/>
                </a:solidFill>
                <a:effectLst/>
                <a:uLnTx/>
                <a:uFillTx/>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WBSC#WEBDAY:</a:t>
            </a:r>
            <a:br>
              <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br>
            <a:r>
              <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Windows Server 2022</a:t>
            </a:r>
          </a:p>
        </p:txBody>
      </p:sp>
      <p:pic>
        <p:nvPicPr>
          <p:cNvPr id="28" name="Grafik 27" descr="Ein Bild, das Buch enthält.&#10;&#10;Automatisch generierte Beschreibung">
            <a:extLst>
              <a:ext uri="{FF2B5EF4-FFF2-40B4-BE49-F238E27FC236}">
                <a16:creationId xmlns:a16="http://schemas.microsoft.com/office/drawing/2014/main" id="{C22337D0-8651-431A-889F-68B0E9E0DC15}"/>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9233620" y="1385984"/>
            <a:ext cx="1718839" cy="2106711"/>
          </a:xfrm>
          <a:prstGeom prst="rect">
            <a:avLst/>
          </a:prstGeom>
        </p:spPr>
      </p:pic>
      <p:pic>
        <p:nvPicPr>
          <p:cNvPr id="30" name="Grafik 29">
            <a:extLst>
              <a:ext uri="{FF2B5EF4-FFF2-40B4-BE49-F238E27FC236}">
                <a16:creationId xmlns:a16="http://schemas.microsoft.com/office/drawing/2014/main" id="{DF259E31-F65E-4160-865C-D278315CD229}"/>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8751621" y="2465015"/>
            <a:ext cx="549269" cy="1044633"/>
          </a:xfrm>
          <a:prstGeom prst="rect">
            <a:avLst/>
          </a:prstGeom>
        </p:spPr>
      </p:pic>
      <p:sp>
        <p:nvSpPr>
          <p:cNvPr id="19" name="Textfeld 18">
            <a:extLst>
              <a:ext uri="{FF2B5EF4-FFF2-40B4-BE49-F238E27FC236}">
                <a16:creationId xmlns:a16="http://schemas.microsoft.com/office/drawing/2014/main" id="{027D0C1D-AE96-4987-934C-5CDB995B6C8E}"/>
              </a:ext>
            </a:extLst>
          </p:cNvPr>
          <p:cNvSpPr txBox="1"/>
          <p:nvPr/>
        </p:nvSpPr>
        <p:spPr>
          <a:xfrm>
            <a:off x="266586" y="6213308"/>
            <a:ext cx="116522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Wir bedanken uns bei unseren Sponsoren.</a:t>
            </a:r>
          </a:p>
        </p:txBody>
      </p:sp>
      <p:sp>
        <p:nvSpPr>
          <p:cNvPr id="2" name="Rechteck 1">
            <a:extLst>
              <a:ext uri="{FF2B5EF4-FFF2-40B4-BE49-F238E27FC236}">
                <a16:creationId xmlns:a16="http://schemas.microsoft.com/office/drawing/2014/main" id="{CA0F63E2-F7F4-418A-A0EF-000D7F5D7512}"/>
              </a:ext>
            </a:extLst>
          </p:cNvPr>
          <p:cNvSpPr/>
          <p:nvPr/>
        </p:nvSpPr>
        <p:spPr>
          <a:xfrm>
            <a:off x="383794" y="1391198"/>
            <a:ext cx="7687120" cy="459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Dante"/>
              <a:ea typeface="+mn-ea"/>
              <a:cs typeface="+mn-cs"/>
            </a:endParaRPr>
          </a:p>
        </p:txBody>
      </p:sp>
      <p:sp>
        <p:nvSpPr>
          <p:cNvPr id="23" name="Textfeld 22">
            <a:extLst>
              <a:ext uri="{FF2B5EF4-FFF2-40B4-BE49-F238E27FC236}">
                <a16:creationId xmlns:a16="http://schemas.microsoft.com/office/drawing/2014/main" id="{8605930B-0504-4868-8B98-5CC3C3A90FAF}"/>
              </a:ext>
            </a:extLst>
          </p:cNvPr>
          <p:cNvSpPr txBox="1"/>
          <p:nvPr/>
        </p:nvSpPr>
        <p:spPr>
          <a:xfrm rot="21187954">
            <a:off x="8408936" y="296255"/>
            <a:ext cx="261321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dirty="0">
                <a:ln>
                  <a:noFill/>
                </a:ln>
                <a:solidFill>
                  <a:srgbClr val="FFFFFF"/>
                </a:solidFill>
                <a:effectLst/>
                <a:uLnTx/>
                <a:uFillTx/>
                <a:latin typeface="Segoe Print" panose="02000600000000000000" pitchFamily="2" charset="0"/>
                <a:ea typeface="+mn-ea"/>
                <a:cs typeface="+mn-cs"/>
              </a:rPr>
              <a:t>Danke</a:t>
            </a:r>
          </a:p>
        </p:txBody>
      </p:sp>
      <p:sp>
        <p:nvSpPr>
          <p:cNvPr id="24" name="Textfeld 23">
            <a:extLst>
              <a:ext uri="{FF2B5EF4-FFF2-40B4-BE49-F238E27FC236}">
                <a16:creationId xmlns:a16="http://schemas.microsoft.com/office/drawing/2014/main" id="{C9360CEB-3AE2-4A8E-AAB0-619E142CB52F}"/>
              </a:ext>
            </a:extLst>
          </p:cNvPr>
          <p:cNvSpPr txBox="1"/>
          <p:nvPr/>
        </p:nvSpPr>
        <p:spPr>
          <a:xfrm>
            <a:off x="9886007" y="6206107"/>
            <a:ext cx="16086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Von und mit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Manfred Helber</a:t>
            </a:r>
          </a:p>
        </p:txBody>
      </p:sp>
      <p:pic>
        <p:nvPicPr>
          <p:cNvPr id="5" name="Grafik 4">
            <a:extLst>
              <a:ext uri="{FF2B5EF4-FFF2-40B4-BE49-F238E27FC236}">
                <a16:creationId xmlns:a16="http://schemas.microsoft.com/office/drawing/2014/main" id="{3E6D8356-CB68-4CFA-A8CE-9B3E0CFC3E45}"/>
              </a:ext>
            </a:extLst>
          </p:cNvPr>
          <p:cNvPicPr>
            <a:picLocks noChangeAspect="1"/>
          </p:cNvPicPr>
          <p:nvPr/>
        </p:nvPicPr>
        <p:blipFill>
          <a:blip r:embed="rId5"/>
          <a:stretch>
            <a:fillRect/>
          </a:stretch>
        </p:blipFill>
        <p:spPr>
          <a:xfrm>
            <a:off x="633884" y="1492939"/>
            <a:ext cx="7072604" cy="4247177"/>
          </a:xfrm>
          <a:prstGeom prst="rect">
            <a:avLst/>
          </a:prstGeom>
        </p:spPr>
      </p:pic>
      <p:pic>
        <p:nvPicPr>
          <p:cNvPr id="16" name="Grafik 15">
            <a:extLst>
              <a:ext uri="{FF2B5EF4-FFF2-40B4-BE49-F238E27FC236}">
                <a16:creationId xmlns:a16="http://schemas.microsoft.com/office/drawing/2014/main" id="{691B6FED-50A9-4006-9797-E0F52EAC140D}"/>
              </a:ext>
            </a:extLst>
          </p:cNvPr>
          <p:cNvPicPr>
            <a:picLocks noChangeAspect="1"/>
          </p:cNvPicPr>
          <p:nvPr/>
        </p:nvPicPr>
        <p:blipFill>
          <a:blip r:embed="rId6"/>
          <a:stretch>
            <a:fillRect/>
          </a:stretch>
        </p:blipFill>
        <p:spPr>
          <a:xfrm>
            <a:off x="7706488" y="3634354"/>
            <a:ext cx="2725909" cy="2352593"/>
          </a:xfrm>
          <a:prstGeom prst="rect">
            <a:avLst/>
          </a:prstGeom>
        </p:spPr>
      </p:pic>
      <p:sp>
        <p:nvSpPr>
          <p:cNvPr id="25" name="Rechteck 24">
            <a:extLst>
              <a:ext uri="{FF2B5EF4-FFF2-40B4-BE49-F238E27FC236}">
                <a16:creationId xmlns:a16="http://schemas.microsoft.com/office/drawing/2014/main" id="{48C92484-C04F-485A-B3D5-993C329D8771}"/>
              </a:ext>
            </a:extLst>
          </p:cNvPr>
          <p:cNvSpPr/>
          <p:nvPr/>
        </p:nvSpPr>
        <p:spPr>
          <a:xfrm>
            <a:off x="10432397" y="3630384"/>
            <a:ext cx="857644" cy="2352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Dante"/>
              <a:ea typeface="+mn-ea"/>
              <a:cs typeface="+mn-cs"/>
            </a:endParaRPr>
          </a:p>
        </p:txBody>
      </p:sp>
      <p:pic>
        <p:nvPicPr>
          <p:cNvPr id="26" name="Grafik 25">
            <a:extLst>
              <a:ext uri="{FF2B5EF4-FFF2-40B4-BE49-F238E27FC236}">
                <a16:creationId xmlns:a16="http://schemas.microsoft.com/office/drawing/2014/main" id="{6B772417-FCDD-481A-948A-3AB897B85852}"/>
              </a:ext>
            </a:extLst>
          </p:cNvPr>
          <p:cNvPicPr>
            <a:picLocks noChangeAspect="1"/>
          </p:cNvPicPr>
          <p:nvPr/>
        </p:nvPicPr>
        <p:blipFill rotWithShape="1">
          <a:blip r:embed="rId7">
            <a:duotone>
              <a:schemeClr val="accent6">
                <a:shade val="45000"/>
                <a:satMod val="135000"/>
              </a:schemeClr>
              <a:prstClr val="white"/>
            </a:duotone>
          </a:blip>
          <a:srcRect l="2834" t="14921" r="12099" b="9383"/>
          <a:stretch/>
        </p:blipFill>
        <p:spPr>
          <a:xfrm>
            <a:off x="383794" y="143665"/>
            <a:ext cx="2042485" cy="1105502"/>
          </a:xfrm>
          <a:prstGeom prst="rect">
            <a:avLst/>
          </a:prstGeom>
        </p:spPr>
      </p:pic>
    </p:spTree>
    <p:extLst>
      <p:ext uri="{BB962C8B-B14F-4D97-AF65-F5344CB8AC3E}">
        <p14:creationId xmlns:p14="http://schemas.microsoft.com/office/powerpoint/2010/main" val="27327897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Background Gray Rectangle">
            <a:extLst>
              <a:ext uri="{FF2B5EF4-FFF2-40B4-BE49-F238E27FC236}">
                <a16:creationId xmlns:a16="http://schemas.microsoft.com/office/drawing/2014/main" id="{429E1EE9-E4C2-40A9-B9DE-FF110156C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2" name="Background Gray Rectangle">
            <a:extLst>
              <a:ext uri="{FF2B5EF4-FFF2-40B4-BE49-F238E27FC236}">
                <a16:creationId xmlns:a16="http://schemas.microsoft.com/office/drawing/2014/main" id="{1FF5E391-13EA-4378-95B1-C73488181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4" name="White Rectangle">
            <a:extLst>
              <a:ext uri="{FF2B5EF4-FFF2-40B4-BE49-F238E27FC236}">
                <a16:creationId xmlns:a16="http://schemas.microsoft.com/office/drawing/2014/main" id="{AD0DC7A3-7ED0-4155-ADCF-D332541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pic>
        <p:nvPicPr>
          <p:cNvPr id="5" name="Grafik 4">
            <a:extLst>
              <a:ext uri="{FF2B5EF4-FFF2-40B4-BE49-F238E27FC236}">
                <a16:creationId xmlns:a16="http://schemas.microsoft.com/office/drawing/2014/main" id="{23CB3DBF-BD6A-4A9B-B7CA-5E92A08C79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0" cy="6869221"/>
          </a:xfrm>
          <a:prstGeom prst="rect">
            <a:avLst/>
          </a:prstGeom>
        </p:spPr>
      </p:pic>
      <p:cxnSp>
        <p:nvCxnSpPr>
          <p:cNvPr id="16" name="Vertical Connector">
            <a:extLst>
              <a:ext uri="{FF2B5EF4-FFF2-40B4-BE49-F238E27FC236}">
                <a16:creationId xmlns:a16="http://schemas.microsoft.com/office/drawing/2014/main" id="{4CDF7082-55B3-4B7D-8ECF-F1C96C500D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cxnSp>
        <p:nvCxnSpPr>
          <p:cNvPr id="18" name="Horizontal Connector 2">
            <a:extLst>
              <a:ext uri="{FF2B5EF4-FFF2-40B4-BE49-F238E27FC236}">
                <a16:creationId xmlns:a16="http://schemas.microsoft.com/office/drawing/2014/main" id="{67D64140-8BC6-4CD1-8C2A-FB5BCE2354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6ABD8CE8-55CB-4053-BAAE-2F64A2850FD5}"/>
              </a:ext>
            </a:extLst>
          </p:cNvPr>
          <p:cNvSpPr txBox="1"/>
          <p:nvPr/>
        </p:nvSpPr>
        <p:spPr>
          <a:xfrm>
            <a:off x="268038" y="303585"/>
            <a:ext cx="9343929" cy="1270124"/>
          </a:xfrm>
          <a:prstGeom prst="rect">
            <a:avLst/>
          </a:prstGeom>
          <a:solidFill>
            <a:schemeClr val="accent6">
              <a:lumMod val="75000"/>
              <a:alpha val="69804"/>
            </a:schemeClr>
          </a:solidFill>
        </p:spPr>
        <p:txBody>
          <a:bodyPr wrap="square" lIns="216000" tIns="108000" b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WBSC#WEBDAY Windows Server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Agenda am 17. Juni 2021</a:t>
            </a:r>
          </a:p>
        </p:txBody>
      </p:sp>
      <p:pic>
        <p:nvPicPr>
          <p:cNvPr id="31" name="Grafik 30">
            <a:extLst>
              <a:ext uri="{FF2B5EF4-FFF2-40B4-BE49-F238E27FC236}">
                <a16:creationId xmlns:a16="http://schemas.microsoft.com/office/drawing/2014/main" id="{5E2904C2-63B7-4D24-9464-8F84560F138C}"/>
              </a:ext>
            </a:extLst>
          </p:cNvPr>
          <p:cNvPicPr>
            <a:picLocks noChangeAspect="1"/>
          </p:cNvPicPr>
          <p:nvPr/>
        </p:nvPicPr>
        <p:blipFill rotWithShape="1">
          <a:blip r:embed="rId3">
            <a:duotone>
              <a:schemeClr val="accent6">
                <a:shade val="45000"/>
                <a:satMod val="135000"/>
              </a:schemeClr>
              <a:prstClr val="white"/>
            </a:duotone>
          </a:blip>
          <a:srcRect l="2834" t="14921" r="12099" b="9383"/>
          <a:stretch/>
        </p:blipFill>
        <p:spPr>
          <a:xfrm>
            <a:off x="9611967" y="303584"/>
            <a:ext cx="2346634" cy="1270124"/>
          </a:xfrm>
          <a:prstGeom prst="rect">
            <a:avLst/>
          </a:prstGeom>
        </p:spPr>
      </p:pic>
      <p:sp>
        <p:nvSpPr>
          <p:cNvPr id="33" name="Rechteck 32">
            <a:extLst>
              <a:ext uri="{FF2B5EF4-FFF2-40B4-BE49-F238E27FC236}">
                <a16:creationId xmlns:a16="http://schemas.microsoft.com/office/drawing/2014/main" id="{8078780C-4657-44F4-92FB-ED4459FA42AB}"/>
              </a:ext>
            </a:extLst>
          </p:cNvPr>
          <p:cNvSpPr/>
          <p:nvPr/>
        </p:nvSpPr>
        <p:spPr>
          <a:xfrm>
            <a:off x="268038" y="1819931"/>
            <a:ext cx="11690563" cy="473189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Dante"/>
              <a:ea typeface="+mn-ea"/>
              <a:cs typeface="+mn-cs"/>
            </a:endParaRPr>
          </a:p>
        </p:txBody>
      </p:sp>
      <p:sp>
        <p:nvSpPr>
          <p:cNvPr id="34" name="Textfeld 33">
            <a:extLst>
              <a:ext uri="{FF2B5EF4-FFF2-40B4-BE49-F238E27FC236}">
                <a16:creationId xmlns:a16="http://schemas.microsoft.com/office/drawing/2014/main" id="{01B4DD07-D109-45B0-B52E-5D083CFFCEC6}"/>
              </a:ext>
            </a:extLst>
          </p:cNvPr>
          <p:cNvSpPr txBox="1"/>
          <p:nvPr/>
        </p:nvSpPr>
        <p:spPr>
          <a:xfrm>
            <a:off x="266513" y="1867296"/>
            <a:ext cx="11690563" cy="4575612"/>
          </a:xfrm>
          <a:prstGeom prst="rect">
            <a:avLst/>
          </a:prstGeom>
          <a:noFill/>
        </p:spPr>
        <p:txBody>
          <a:bodyPr wrap="square" lIns="216000" rtlCol="0">
            <a:spAutoFit/>
          </a:bodyPr>
          <a:lstStyle/>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09:30 Uhr	Windows Server 2022 Grundlagen und Security</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10:10 Uhr	ALSO macht Lizenzbezug leicht &amp; sicher - von OEM bis CSP: Alles aus einer Hand</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10:40 Uhr	Windows Admin Center –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what’s</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new</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and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what’s</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next</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11:10 Uhr	Bestens gerüstet für die Zukunft - der neue Microsoft Windows Server 2022 auf individuellen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bluechip</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SERVERline</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-Systemen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11:40 Uhr	Windows Admin Center - die hybriden Möglichkeiten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12:00 Uhr	Microsoft Windows Server 2022 auf TERRA Server oder einfach gebucht aus der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terraCloud</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 alles aus einer Hand</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12:50 Uhr	Kurze Pause - Zeit für einen Besuch unseres Platin Sponsors Wortmann in der virtuellen Ausstellungslocation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13:10 Uhr	Windows Server 2022 - Hyper-V</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13:30 Uhr	FUJITSU Lösungen mit Microsoft Windows Server 2022</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14:00 Uhr	Windows Server 2022 Clustering</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14:30 Uhr	HPE und Microsoft - wir beschleunigen Ihre digitale Transformation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15:00 Uhr	Windows Server 2022 Storage und Storage Spaces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Direct</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15:40 Uhr	MRM-Distribution – Ihr verlässlicher Partner zum Thema „gebrauchte Microsoft-Lizenzen“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16:10 Uhr	Windows Server 2022 Migration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17:00 Uhr	Ergänzende Worte von Microsoft zum Windows Server 2022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Webday</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17:20 Uhr	Abschluss und Zusammenfassung</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17:30 Uhr	Virtual Afterwork Event bis ca. 20:00 Uhr</a:t>
            </a:r>
          </a:p>
        </p:txBody>
      </p:sp>
      <p:sp>
        <p:nvSpPr>
          <p:cNvPr id="13" name="Rechteck 12">
            <a:extLst>
              <a:ext uri="{FF2B5EF4-FFF2-40B4-BE49-F238E27FC236}">
                <a16:creationId xmlns:a16="http://schemas.microsoft.com/office/drawing/2014/main" id="{5ABB48AD-A680-445F-B296-06B39C578D70}"/>
              </a:ext>
            </a:extLst>
          </p:cNvPr>
          <p:cNvSpPr/>
          <p:nvPr/>
        </p:nvSpPr>
        <p:spPr>
          <a:xfrm>
            <a:off x="390160" y="2143876"/>
            <a:ext cx="11356363" cy="271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Dante"/>
              <a:ea typeface="+mn-ea"/>
              <a:cs typeface="+mn-cs"/>
            </a:endParaRPr>
          </a:p>
        </p:txBody>
      </p:sp>
    </p:spTree>
    <p:extLst>
      <p:ext uri="{BB962C8B-B14F-4D97-AF65-F5344CB8AC3E}">
        <p14:creationId xmlns:p14="http://schemas.microsoft.com/office/powerpoint/2010/main" val="825766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1107996"/>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Azure Stack HCI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 name="Textfeld 13">
            <a:extLst>
              <a:ext uri="{FF2B5EF4-FFF2-40B4-BE49-F238E27FC236}">
                <a16:creationId xmlns:a16="http://schemas.microsoft.com/office/drawing/2014/main" id="{E13D802C-4F82-499A-8293-8B56DD679057}"/>
              </a:ext>
            </a:extLst>
          </p:cNvPr>
          <p:cNvSpPr txBox="1"/>
          <p:nvPr/>
        </p:nvSpPr>
        <p:spPr>
          <a:xfrm>
            <a:off x="331192" y="194711"/>
            <a:ext cx="99551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2"/>
              </a:rPr>
              <a:t>https://www.manfredhelber.de/windows-server-webday/</a:t>
            </a:r>
            <a:r>
              <a:rPr kumimoji="0" lang="de-DE"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endParaRPr kumimoji="0" lang="de-DE" sz="28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p:txBody>
      </p:sp>
      <p:sp>
        <p:nvSpPr>
          <p:cNvPr id="2" name="Textfeld 1">
            <a:extLst>
              <a:ext uri="{FF2B5EF4-FFF2-40B4-BE49-F238E27FC236}">
                <a16:creationId xmlns:a16="http://schemas.microsoft.com/office/drawing/2014/main" id="{F609F0B8-3D8A-46EA-9838-93B0B58C378C}"/>
              </a:ext>
            </a:extLst>
          </p:cNvPr>
          <p:cNvSpPr txBox="1"/>
          <p:nvPr/>
        </p:nvSpPr>
        <p:spPr>
          <a:xfrm>
            <a:off x="405781" y="914400"/>
            <a:ext cx="98060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Klicke auf das Logo des jeweiligen Sponsors, um mehr Informationen zu erhalten.</a:t>
            </a:r>
          </a:p>
        </p:txBody>
      </p:sp>
      <p:sp>
        <p:nvSpPr>
          <p:cNvPr id="24" name="Rechteck 23">
            <a:extLst>
              <a:ext uri="{FF2B5EF4-FFF2-40B4-BE49-F238E27FC236}">
                <a16:creationId xmlns:a16="http://schemas.microsoft.com/office/drawing/2014/main" id="{C4E964DE-6D12-4D7C-9797-D69058AA5E95}"/>
              </a:ext>
            </a:extLst>
          </p:cNvPr>
          <p:cNvSpPr/>
          <p:nvPr/>
        </p:nvSpPr>
        <p:spPr>
          <a:xfrm>
            <a:off x="383794" y="1391198"/>
            <a:ext cx="7687120" cy="459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Dante"/>
              <a:ea typeface="+mn-ea"/>
              <a:cs typeface="+mn-cs"/>
            </a:endParaRPr>
          </a:p>
        </p:txBody>
      </p:sp>
      <p:pic>
        <p:nvPicPr>
          <p:cNvPr id="25" name="Grafik 24">
            <a:extLst>
              <a:ext uri="{FF2B5EF4-FFF2-40B4-BE49-F238E27FC236}">
                <a16:creationId xmlns:a16="http://schemas.microsoft.com/office/drawing/2014/main" id="{451169B0-197F-4ED1-A2FC-76A407878669}"/>
              </a:ext>
            </a:extLst>
          </p:cNvPr>
          <p:cNvPicPr>
            <a:picLocks noChangeAspect="1"/>
          </p:cNvPicPr>
          <p:nvPr/>
        </p:nvPicPr>
        <p:blipFill>
          <a:blip r:embed="rId3"/>
          <a:stretch>
            <a:fillRect/>
          </a:stretch>
        </p:blipFill>
        <p:spPr>
          <a:xfrm>
            <a:off x="633884" y="1492939"/>
            <a:ext cx="7072604" cy="4247177"/>
          </a:xfrm>
          <a:prstGeom prst="rect">
            <a:avLst/>
          </a:prstGeom>
        </p:spPr>
      </p:pic>
      <p:pic>
        <p:nvPicPr>
          <p:cNvPr id="26" name="Grafik 25">
            <a:extLst>
              <a:ext uri="{FF2B5EF4-FFF2-40B4-BE49-F238E27FC236}">
                <a16:creationId xmlns:a16="http://schemas.microsoft.com/office/drawing/2014/main" id="{0201CD3E-AE0B-4C31-B748-1DD51FD6BE5B}"/>
              </a:ext>
            </a:extLst>
          </p:cNvPr>
          <p:cNvPicPr>
            <a:picLocks noChangeAspect="1"/>
          </p:cNvPicPr>
          <p:nvPr/>
        </p:nvPicPr>
        <p:blipFill>
          <a:blip r:embed="rId4"/>
          <a:stretch>
            <a:fillRect/>
          </a:stretch>
        </p:blipFill>
        <p:spPr>
          <a:xfrm>
            <a:off x="7706488" y="3634354"/>
            <a:ext cx="2725909" cy="2352593"/>
          </a:xfrm>
          <a:prstGeom prst="rect">
            <a:avLst/>
          </a:prstGeom>
        </p:spPr>
      </p:pic>
      <p:grpSp>
        <p:nvGrpSpPr>
          <p:cNvPr id="8" name="Gruppieren 7">
            <a:extLst>
              <a:ext uri="{FF2B5EF4-FFF2-40B4-BE49-F238E27FC236}">
                <a16:creationId xmlns:a16="http://schemas.microsoft.com/office/drawing/2014/main" id="{DFA006CD-5DB9-49E4-8582-49D8DEEC699D}"/>
              </a:ext>
            </a:extLst>
          </p:cNvPr>
          <p:cNvGrpSpPr/>
          <p:nvPr/>
        </p:nvGrpSpPr>
        <p:grpSpPr>
          <a:xfrm>
            <a:off x="10432200" y="-1"/>
            <a:ext cx="1770236" cy="6869221"/>
            <a:chOff x="10432200" y="-1"/>
            <a:chExt cx="1770236" cy="6869221"/>
          </a:xfrm>
        </p:grpSpPr>
        <p:pic>
          <p:nvPicPr>
            <p:cNvPr id="9" name="Grafik 8">
              <a:extLst>
                <a:ext uri="{FF2B5EF4-FFF2-40B4-BE49-F238E27FC236}">
                  <a16:creationId xmlns:a16="http://schemas.microsoft.com/office/drawing/2014/main" id="{DCF578F7-E42D-4F11-938F-23B6141683D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0" name="Textfeld 9">
              <a:extLst>
                <a:ext uri="{FF2B5EF4-FFF2-40B4-BE49-F238E27FC236}">
                  <a16:creationId xmlns:a16="http://schemas.microsoft.com/office/drawing/2014/main" id="{8D06C6CB-4776-4960-B52B-E77D042135B7}"/>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11" name="Grafik 10" descr="Ein Bild, das Buch enthält.&#10;&#10;Automatisch generierte Beschreibung">
              <a:extLst>
                <a:ext uri="{FF2B5EF4-FFF2-40B4-BE49-F238E27FC236}">
                  <a16:creationId xmlns:a16="http://schemas.microsoft.com/office/drawing/2014/main" id="{F5D48C1A-58FB-492B-A2F9-9F9D8DC5E104}"/>
                </a:ext>
              </a:extLst>
            </p:cNvPr>
            <p:cNvPicPr>
              <a:picLocks noChangeAspect="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2" name="Textfeld 11">
              <a:extLst>
                <a:ext uri="{FF2B5EF4-FFF2-40B4-BE49-F238E27FC236}">
                  <a16:creationId xmlns:a16="http://schemas.microsoft.com/office/drawing/2014/main" id="{29C62F97-1271-4231-941A-67BF32620305}"/>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3" name="Grafik 12">
              <a:extLst>
                <a:ext uri="{FF2B5EF4-FFF2-40B4-BE49-F238E27FC236}">
                  <a16:creationId xmlns:a16="http://schemas.microsoft.com/office/drawing/2014/main" id="{E5DEF59E-56B0-4D61-B805-A289C487D56B}"/>
                </a:ext>
              </a:extLst>
            </p:cNvPr>
            <p:cNvPicPr>
              <a:picLocks noChangeAspect="1"/>
            </p:cNvPicPr>
            <p:nvPr/>
          </p:nvPicPr>
          <p:blipFill rotWithShape="1">
            <a:blip r:embed="rId7">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3312972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1107996"/>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Azure Stack HCI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 name="Textfeld 13">
            <a:extLst>
              <a:ext uri="{FF2B5EF4-FFF2-40B4-BE49-F238E27FC236}">
                <a16:creationId xmlns:a16="http://schemas.microsoft.com/office/drawing/2014/main" id="{E13D802C-4F82-499A-8293-8B56DD679057}"/>
              </a:ext>
            </a:extLst>
          </p:cNvPr>
          <p:cNvSpPr txBox="1"/>
          <p:nvPr/>
        </p:nvSpPr>
        <p:spPr>
          <a:xfrm>
            <a:off x="459981" y="5879258"/>
            <a:ext cx="99551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800" dirty="0">
                <a:solidFill>
                  <a:prstClr val="black"/>
                </a:solidFill>
                <a:latin typeface="Segoe UI" panose="020B0502040204020203" pitchFamily="34" charset="0"/>
                <a:cs typeface="Segoe UI" panose="020B0502040204020203" pitchFamily="34" charset="0"/>
                <a:hlinkClick r:id="rId2"/>
              </a:rPr>
              <a:t>https://www.manfredhelber.de</a:t>
            </a:r>
            <a:r>
              <a:rPr lang="de-DE" sz="2800" dirty="0">
                <a:solidFill>
                  <a:prstClr val="black"/>
                </a:solidFill>
                <a:latin typeface="Segoe UI" panose="020B0502040204020203" pitchFamily="34" charset="0"/>
                <a:cs typeface="Segoe UI" panose="020B0502040204020203" pitchFamily="34" charset="0"/>
              </a:rPr>
              <a:t> </a:t>
            </a:r>
            <a:endParaRPr kumimoji="0" lang="de-DE" sz="28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p:txBody>
      </p:sp>
      <p:pic>
        <p:nvPicPr>
          <p:cNvPr id="26" name="Grafik 25">
            <a:extLst>
              <a:ext uri="{FF2B5EF4-FFF2-40B4-BE49-F238E27FC236}">
                <a16:creationId xmlns:a16="http://schemas.microsoft.com/office/drawing/2014/main" id="{0201CD3E-AE0B-4C31-B748-1DD51FD6BE5B}"/>
              </a:ext>
            </a:extLst>
          </p:cNvPr>
          <p:cNvPicPr>
            <a:picLocks noChangeAspect="1"/>
          </p:cNvPicPr>
          <p:nvPr/>
        </p:nvPicPr>
        <p:blipFill>
          <a:blip r:embed="rId3"/>
          <a:stretch>
            <a:fillRect/>
          </a:stretch>
        </p:blipFill>
        <p:spPr>
          <a:xfrm>
            <a:off x="4074617" y="474664"/>
            <a:ext cx="2725909" cy="2352593"/>
          </a:xfrm>
          <a:prstGeom prst="rect">
            <a:avLst/>
          </a:prstGeom>
        </p:spPr>
      </p:pic>
      <p:grpSp>
        <p:nvGrpSpPr>
          <p:cNvPr id="8" name="Gruppieren 7">
            <a:extLst>
              <a:ext uri="{FF2B5EF4-FFF2-40B4-BE49-F238E27FC236}">
                <a16:creationId xmlns:a16="http://schemas.microsoft.com/office/drawing/2014/main" id="{DFA006CD-5DB9-49E4-8582-49D8DEEC699D}"/>
              </a:ext>
            </a:extLst>
          </p:cNvPr>
          <p:cNvGrpSpPr/>
          <p:nvPr/>
        </p:nvGrpSpPr>
        <p:grpSpPr>
          <a:xfrm>
            <a:off x="10432200" y="-1"/>
            <a:ext cx="1770236" cy="6869221"/>
            <a:chOff x="10432200" y="-1"/>
            <a:chExt cx="1770236" cy="6869221"/>
          </a:xfrm>
        </p:grpSpPr>
        <p:pic>
          <p:nvPicPr>
            <p:cNvPr id="9" name="Grafik 8">
              <a:extLst>
                <a:ext uri="{FF2B5EF4-FFF2-40B4-BE49-F238E27FC236}">
                  <a16:creationId xmlns:a16="http://schemas.microsoft.com/office/drawing/2014/main" id="{DCF578F7-E42D-4F11-938F-23B6141683D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0" name="Textfeld 9">
              <a:extLst>
                <a:ext uri="{FF2B5EF4-FFF2-40B4-BE49-F238E27FC236}">
                  <a16:creationId xmlns:a16="http://schemas.microsoft.com/office/drawing/2014/main" id="{8D06C6CB-4776-4960-B52B-E77D042135B7}"/>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11" name="Grafik 10" descr="Ein Bild, das Buch enthält.&#10;&#10;Automatisch generierte Beschreibung">
              <a:extLst>
                <a:ext uri="{FF2B5EF4-FFF2-40B4-BE49-F238E27FC236}">
                  <a16:creationId xmlns:a16="http://schemas.microsoft.com/office/drawing/2014/main" id="{F5D48C1A-58FB-492B-A2F9-9F9D8DC5E104}"/>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2" name="Textfeld 11">
              <a:extLst>
                <a:ext uri="{FF2B5EF4-FFF2-40B4-BE49-F238E27FC236}">
                  <a16:creationId xmlns:a16="http://schemas.microsoft.com/office/drawing/2014/main" id="{29C62F97-1271-4231-941A-67BF32620305}"/>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3" name="Grafik 12">
              <a:extLst>
                <a:ext uri="{FF2B5EF4-FFF2-40B4-BE49-F238E27FC236}">
                  <a16:creationId xmlns:a16="http://schemas.microsoft.com/office/drawing/2014/main" id="{E5DEF59E-56B0-4D61-B805-A289C487D56B}"/>
                </a:ext>
              </a:extLst>
            </p:cNvPr>
            <p:cNvPicPr>
              <a:picLocks noChangeAspect="1"/>
            </p:cNvPicPr>
            <p:nvPr/>
          </p:nvPicPr>
          <p:blipFill rotWithShape="1">
            <a:blip r:embed="rId6">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
        <p:nvSpPr>
          <p:cNvPr id="3" name="Textfeld 2">
            <a:extLst>
              <a:ext uri="{FF2B5EF4-FFF2-40B4-BE49-F238E27FC236}">
                <a16:creationId xmlns:a16="http://schemas.microsoft.com/office/drawing/2014/main" id="{4A957E5A-2074-4CFF-BE0D-8ABF92416A40}"/>
              </a:ext>
            </a:extLst>
          </p:cNvPr>
          <p:cNvSpPr txBox="1"/>
          <p:nvPr/>
        </p:nvSpPr>
        <p:spPr>
          <a:xfrm>
            <a:off x="1180728" y="3171547"/>
            <a:ext cx="8513686" cy="2554545"/>
          </a:xfrm>
          <a:prstGeom prst="rect">
            <a:avLst/>
          </a:prstGeom>
          <a:noFill/>
        </p:spPr>
        <p:txBody>
          <a:bodyPr wrap="square" rtlCol="0">
            <a:spAutoFit/>
          </a:bodyPr>
          <a:lstStyle/>
          <a:p>
            <a:pPr algn="ctr"/>
            <a:r>
              <a:rPr lang="de-DE" sz="3200" b="1" dirty="0"/>
              <a:t>Windows Server 2022 Folgeevent:</a:t>
            </a:r>
          </a:p>
          <a:p>
            <a:pPr algn="ctr"/>
            <a:r>
              <a:rPr lang="de-DE" sz="3200" b="1" dirty="0">
                <a:effectLst/>
                <a:latin typeface="Calibri" panose="020F0502020204030204" pitchFamily="34" charset="0"/>
                <a:ea typeface="Calibri" panose="020F0502020204030204" pitchFamily="34" charset="0"/>
              </a:rPr>
              <a:t>Mittwoch, 11. August 09:00-12:00 Uhr</a:t>
            </a:r>
          </a:p>
          <a:p>
            <a:pPr algn="ctr"/>
            <a:endParaRPr lang="de-DE" sz="3200" b="1" dirty="0">
              <a:latin typeface="Calibri" panose="020F0502020204030204" pitchFamily="34" charset="0"/>
            </a:endParaRPr>
          </a:p>
          <a:p>
            <a:pPr algn="ctr"/>
            <a:r>
              <a:rPr lang="de-DE" sz="3200" b="1" dirty="0">
                <a:latin typeface="Calibri" panose="020F0502020204030204" pitchFamily="34" charset="0"/>
              </a:rPr>
              <a:t>Alle Updates zu: Lizenzierung, Editionen, technischen Neuerungen und Lösungen</a:t>
            </a:r>
            <a:endParaRPr lang="de-DE" sz="3200" b="1" dirty="0"/>
          </a:p>
        </p:txBody>
      </p:sp>
    </p:spTree>
    <p:extLst>
      <p:ext uri="{BB962C8B-B14F-4D97-AF65-F5344CB8AC3E}">
        <p14:creationId xmlns:p14="http://schemas.microsoft.com/office/powerpoint/2010/main" val="1084778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Background Gray Rectangle">
            <a:extLst>
              <a:ext uri="{FF2B5EF4-FFF2-40B4-BE49-F238E27FC236}">
                <a16:creationId xmlns:a16="http://schemas.microsoft.com/office/drawing/2014/main" id="{429E1EE9-E4C2-40A9-B9DE-FF110156C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9" name="Background Gray Rectangle">
            <a:extLst>
              <a:ext uri="{FF2B5EF4-FFF2-40B4-BE49-F238E27FC236}">
                <a16:creationId xmlns:a16="http://schemas.microsoft.com/office/drawing/2014/main" id="{1FF5E391-13EA-4378-95B1-C73488181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1" name="White Rectangle">
            <a:extLst>
              <a:ext uri="{FF2B5EF4-FFF2-40B4-BE49-F238E27FC236}">
                <a16:creationId xmlns:a16="http://schemas.microsoft.com/office/drawing/2014/main" id="{AD0DC7A3-7ED0-4155-ADCF-D332541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pic>
        <p:nvPicPr>
          <p:cNvPr id="20" name="Grafik 19">
            <a:extLst>
              <a:ext uri="{FF2B5EF4-FFF2-40B4-BE49-F238E27FC236}">
                <a16:creationId xmlns:a16="http://schemas.microsoft.com/office/drawing/2014/main" id="{4F726DC6-D7DB-4084-82F2-F08C5837D96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0" cy="6869221"/>
          </a:xfrm>
          <a:prstGeom prst="rect">
            <a:avLst/>
          </a:prstGeom>
        </p:spPr>
      </p:pic>
      <p:cxnSp>
        <p:nvCxnSpPr>
          <p:cNvPr id="13" name="Vertical Connector">
            <a:extLst>
              <a:ext uri="{FF2B5EF4-FFF2-40B4-BE49-F238E27FC236}">
                <a16:creationId xmlns:a16="http://schemas.microsoft.com/office/drawing/2014/main" id="{4CDF7082-55B3-4B7D-8ECF-F1C96C500D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92D8E1"/>
            </a:solidFill>
            <a:prstDash val="dash"/>
          </a:ln>
        </p:spPr>
        <p:style>
          <a:lnRef idx="1">
            <a:schemeClr val="accent1"/>
          </a:lnRef>
          <a:fillRef idx="0">
            <a:schemeClr val="accent1"/>
          </a:fillRef>
          <a:effectRef idx="0">
            <a:schemeClr val="accent1"/>
          </a:effectRef>
          <a:fontRef idx="minor">
            <a:schemeClr val="tx1"/>
          </a:fontRef>
        </p:style>
      </p:cxnSp>
      <p:cxnSp>
        <p:nvCxnSpPr>
          <p:cNvPr id="15" name="Horizontal Connector 2">
            <a:extLst>
              <a:ext uri="{FF2B5EF4-FFF2-40B4-BE49-F238E27FC236}">
                <a16:creationId xmlns:a16="http://schemas.microsoft.com/office/drawing/2014/main" id="{67D64140-8BC6-4CD1-8C2A-FB5BCE2354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92D8E1"/>
            </a:solidFill>
            <a:prstDash val="dash"/>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9D3E5ABC-3650-4C1E-9D61-9FA1E4C1BA05}"/>
              </a:ext>
            </a:extLst>
          </p:cNvPr>
          <p:cNvSpPr txBox="1"/>
          <p:nvPr/>
        </p:nvSpPr>
        <p:spPr>
          <a:xfrm>
            <a:off x="2427803" y="143664"/>
            <a:ext cx="9066843" cy="1116235"/>
          </a:xfrm>
          <a:prstGeom prst="rect">
            <a:avLst/>
          </a:prstGeom>
          <a:solidFill>
            <a:schemeClr val="accent6">
              <a:lumMod val="75000"/>
              <a:alpha val="69804"/>
            </a:schemeClr>
          </a:solidFill>
        </p:spPr>
        <p:txBody>
          <a:bodyPr wrap="square" lIns="216000" tIns="108000" bIns="144000" rtlCol="0">
            <a:spAutoFit/>
          </a:bodyPr>
          <a:lstStyle>
            <a:defPPr>
              <a:defRPr lang="de-DE"/>
            </a:defPPr>
            <a:lvl1pPr marR="0" lvl="0" indent="0" fontAlgn="auto">
              <a:lnSpc>
                <a:spcPct val="100000"/>
              </a:lnSpc>
              <a:spcBef>
                <a:spcPts val="0"/>
              </a:spcBef>
              <a:spcAft>
                <a:spcPts val="0"/>
              </a:spcAft>
              <a:buClrTx/>
              <a:buSzTx/>
              <a:buFontTx/>
              <a:buNone/>
              <a:tabLst/>
              <a:defRPr kumimoji="0" sz="3600" b="1" i="0" u="none" strike="noStrike" cap="none" spc="0" normalizeH="0" baseline="0">
                <a:ln>
                  <a:noFill/>
                </a:ln>
                <a:solidFill>
                  <a:srgbClr val="FFFFFF"/>
                </a:solidFill>
                <a:effectLst/>
                <a:uLnTx/>
                <a:uFillTx/>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WBSC#WEBDAY:</a:t>
            </a:r>
            <a:br>
              <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br>
            <a:r>
              <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Windows Server 2022</a:t>
            </a:r>
          </a:p>
        </p:txBody>
      </p:sp>
      <p:sp>
        <p:nvSpPr>
          <p:cNvPr id="19" name="Textfeld 18">
            <a:extLst>
              <a:ext uri="{FF2B5EF4-FFF2-40B4-BE49-F238E27FC236}">
                <a16:creationId xmlns:a16="http://schemas.microsoft.com/office/drawing/2014/main" id="{027D0C1D-AE96-4987-934C-5CDB995B6C8E}"/>
              </a:ext>
            </a:extLst>
          </p:cNvPr>
          <p:cNvSpPr txBox="1"/>
          <p:nvPr/>
        </p:nvSpPr>
        <p:spPr>
          <a:xfrm>
            <a:off x="266586" y="6213308"/>
            <a:ext cx="116522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Wir bedanken uns bei unseren </a:t>
            </a:r>
            <a:r>
              <a:rPr lang="de-DE" sz="3600" dirty="0">
                <a:solidFill>
                  <a:srgbClr val="FFFFFF"/>
                </a:solidFill>
                <a:latin typeface="Segoe UI" panose="020B0502040204020203" pitchFamily="34" charset="0"/>
                <a:cs typeface="Segoe UI" panose="020B0502040204020203" pitchFamily="34" charset="0"/>
              </a:rPr>
              <a:t>Speakern</a:t>
            </a:r>
            <a:endParaRPr kumimoji="0" lang="de-DE" sz="3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3" name="Textfeld 22">
            <a:extLst>
              <a:ext uri="{FF2B5EF4-FFF2-40B4-BE49-F238E27FC236}">
                <a16:creationId xmlns:a16="http://schemas.microsoft.com/office/drawing/2014/main" id="{8605930B-0504-4868-8B98-5CC3C3A90FAF}"/>
              </a:ext>
            </a:extLst>
          </p:cNvPr>
          <p:cNvSpPr txBox="1"/>
          <p:nvPr/>
        </p:nvSpPr>
        <p:spPr>
          <a:xfrm rot="21187954">
            <a:off x="8408936" y="296255"/>
            <a:ext cx="261321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dirty="0">
                <a:ln>
                  <a:noFill/>
                </a:ln>
                <a:solidFill>
                  <a:srgbClr val="FFFFFF"/>
                </a:solidFill>
                <a:effectLst/>
                <a:uLnTx/>
                <a:uFillTx/>
                <a:latin typeface="Segoe Print" panose="02000600000000000000" pitchFamily="2" charset="0"/>
                <a:ea typeface="+mn-ea"/>
                <a:cs typeface="+mn-cs"/>
              </a:rPr>
              <a:t>Danke</a:t>
            </a:r>
          </a:p>
        </p:txBody>
      </p:sp>
      <p:pic>
        <p:nvPicPr>
          <p:cNvPr id="26" name="Grafik 25">
            <a:extLst>
              <a:ext uri="{FF2B5EF4-FFF2-40B4-BE49-F238E27FC236}">
                <a16:creationId xmlns:a16="http://schemas.microsoft.com/office/drawing/2014/main" id="{6B772417-FCDD-481A-948A-3AB897B85852}"/>
              </a:ext>
            </a:extLst>
          </p:cNvPr>
          <p:cNvPicPr>
            <a:picLocks noChangeAspect="1"/>
          </p:cNvPicPr>
          <p:nvPr/>
        </p:nvPicPr>
        <p:blipFill rotWithShape="1">
          <a:blip r:embed="rId3">
            <a:duotone>
              <a:schemeClr val="accent6">
                <a:shade val="45000"/>
                <a:satMod val="135000"/>
              </a:schemeClr>
              <a:prstClr val="white"/>
            </a:duotone>
          </a:blip>
          <a:srcRect l="2834" t="14921" r="12099" b="9383"/>
          <a:stretch/>
        </p:blipFill>
        <p:spPr>
          <a:xfrm>
            <a:off x="383794" y="143665"/>
            <a:ext cx="2042485" cy="1105502"/>
          </a:xfrm>
          <a:prstGeom prst="rect">
            <a:avLst/>
          </a:prstGeom>
        </p:spPr>
      </p:pic>
      <p:pic>
        <p:nvPicPr>
          <p:cNvPr id="8" name="Grafik 7">
            <a:extLst>
              <a:ext uri="{FF2B5EF4-FFF2-40B4-BE49-F238E27FC236}">
                <a16:creationId xmlns:a16="http://schemas.microsoft.com/office/drawing/2014/main" id="{A328355C-861B-4F02-9341-003526A40CCE}"/>
              </a:ext>
            </a:extLst>
          </p:cNvPr>
          <p:cNvPicPr>
            <a:picLocks noChangeAspect="1"/>
          </p:cNvPicPr>
          <p:nvPr/>
        </p:nvPicPr>
        <p:blipFill>
          <a:blip r:embed="rId4"/>
          <a:stretch>
            <a:fillRect/>
          </a:stretch>
        </p:blipFill>
        <p:spPr>
          <a:xfrm>
            <a:off x="383794" y="1349793"/>
            <a:ext cx="6459480" cy="4716334"/>
          </a:xfrm>
          <a:prstGeom prst="rect">
            <a:avLst/>
          </a:prstGeom>
        </p:spPr>
      </p:pic>
      <p:pic>
        <p:nvPicPr>
          <p:cNvPr id="14" name="Grafik 13">
            <a:extLst>
              <a:ext uri="{FF2B5EF4-FFF2-40B4-BE49-F238E27FC236}">
                <a16:creationId xmlns:a16="http://schemas.microsoft.com/office/drawing/2014/main" id="{725ED6E5-BEE9-49AB-B8FE-BBCCF5350B0A}"/>
              </a:ext>
            </a:extLst>
          </p:cNvPr>
          <p:cNvPicPr>
            <a:picLocks noChangeAspect="1"/>
          </p:cNvPicPr>
          <p:nvPr/>
        </p:nvPicPr>
        <p:blipFill>
          <a:blip r:embed="rId5"/>
          <a:stretch>
            <a:fillRect/>
          </a:stretch>
        </p:blipFill>
        <p:spPr>
          <a:xfrm>
            <a:off x="6782724" y="3832256"/>
            <a:ext cx="1647350" cy="2224993"/>
          </a:xfrm>
          <a:prstGeom prst="rect">
            <a:avLst/>
          </a:prstGeom>
        </p:spPr>
      </p:pic>
      <p:pic>
        <p:nvPicPr>
          <p:cNvPr id="18" name="Grafik 17">
            <a:extLst>
              <a:ext uri="{FF2B5EF4-FFF2-40B4-BE49-F238E27FC236}">
                <a16:creationId xmlns:a16="http://schemas.microsoft.com/office/drawing/2014/main" id="{030739B8-1BA0-403B-88C1-C1A5938B1425}"/>
              </a:ext>
            </a:extLst>
          </p:cNvPr>
          <p:cNvPicPr>
            <a:picLocks noChangeAspect="1"/>
          </p:cNvPicPr>
          <p:nvPr/>
        </p:nvPicPr>
        <p:blipFill>
          <a:blip r:embed="rId6"/>
          <a:stretch>
            <a:fillRect/>
          </a:stretch>
        </p:blipFill>
        <p:spPr>
          <a:xfrm>
            <a:off x="6767862" y="1397953"/>
            <a:ext cx="1662210" cy="2283667"/>
          </a:xfrm>
          <a:prstGeom prst="rect">
            <a:avLst/>
          </a:prstGeom>
        </p:spPr>
      </p:pic>
    </p:spTree>
    <p:extLst>
      <p:ext uri="{BB962C8B-B14F-4D97-AF65-F5344CB8AC3E}">
        <p14:creationId xmlns:p14="http://schemas.microsoft.com/office/powerpoint/2010/main" val="3586554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E13D802C-4F82-499A-8293-8B56DD679057}"/>
              </a:ext>
            </a:extLst>
          </p:cNvPr>
          <p:cNvSpPr txBox="1"/>
          <p:nvPr/>
        </p:nvSpPr>
        <p:spPr>
          <a:xfrm>
            <a:off x="312666" y="235974"/>
            <a:ext cx="97693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Wo kann ich Fragen stellen?</a:t>
            </a:r>
          </a:p>
        </p:txBody>
      </p:sp>
      <p:sp>
        <p:nvSpPr>
          <p:cNvPr id="17" name="Textfeld 16">
            <a:extLst>
              <a:ext uri="{FF2B5EF4-FFF2-40B4-BE49-F238E27FC236}">
                <a16:creationId xmlns:a16="http://schemas.microsoft.com/office/drawing/2014/main" id="{1E341E06-0817-46C4-8209-8CF86464D467}"/>
              </a:ext>
            </a:extLst>
          </p:cNvPr>
          <p:cNvSpPr txBox="1"/>
          <p:nvPr/>
        </p:nvSpPr>
        <p:spPr>
          <a:xfrm>
            <a:off x="1092680" y="2721113"/>
            <a:ext cx="70379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alibri" panose="020F0502020204030204"/>
                <a:ea typeface="+mn-ea"/>
                <a:cs typeface="+mn-cs"/>
              </a:rPr>
              <a:t>Linkedin.com bitte nutze den WBSC Support-Channel unter:</a:t>
            </a:r>
            <a:br>
              <a:rPr kumimoji="0" lang="de-DE" sz="20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000" b="1"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https://www.linkedin.com/groups/13544074/</a:t>
            </a:r>
            <a:endParaRPr kumimoji="0" lang="de-DE"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feld 19">
            <a:extLst>
              <a:ext uri="{FF2B5EF4-FFF2-40B4-BE49-F238E27FC236}">
                <a16:creationId xmlns:a16="http://schemas.microsoft.com/office/drawing/2014/main" id="{F12DD718-6DB9-47C6-BC2F-E18E9A48C101}"/>
              </a:ext>
            </a:extLst>
          </p:cNvPr>
          <p:cNvSpPr txBox="1"/>
          <p:nvPr/>
        </p:nvSpPr>
        <p:spPr>
          <a:xfrm>
            <a:off x="1092680" y="4041784"/>
            <a:ext cx="70379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alibri" panose="020F0502020204030204"/>
                <a:ea typeface="+mn-ea"/>
                <a:cs typeface="+mn-cs"/>
              </a:rPr>
              <a:t>YouTube.com bitte nutze den Channel von Manfred Helber:</a:t>
            </a:r>
            <a:br>
              <a:rPr kumimoji="0" lang="de-DE" sz="20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0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https://www.youtube.com/ManfredHelber</a:t>
            </a:r>
            <a:endParaRPr kumimoji="0" lang="de-DE"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8" name="Picture 4">
            <a:extLst>
              <a:ext uri="{FF2B5EF4-FFF2-40B4-BE49-F238E27FC236}">
                <a16:creationId xmlns:a16="http://schemas.microsoft.com/office/drawing/2014/main" id="{B7B186CE-7E09-4D61-B594-89FF1A448D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57111" y="2825602"/>
            <a:ext cx="505584" cy="4989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rand Resources - YouTube">
            <a:extLst>
              <a:ext uri="{FF2B5EF4-FFF2-40B4-BE49-F238E27FC236}">
                <a16:creationId xmlns:a16="http://schemas.microsoft.com/office/drawing/2014/main" id="{2CC55749-29C8-4AFB-B014-8A8FF8DC95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6451"/>
          <a:stretch/>
        </p:blipFill>
        <p:spPr bwMode="auto">
          <a:xfrm>
            <a:off x="342641" y="4146273"/>
            <a:ext cx="750039" cy="4989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955896F9-641C-46A1-9AAF-4F63779B7F37}"/>
              </a:ext>
            </a:extLst>
          </p:cNvPr>
          <p:cNvSpPr txBox="1"/>
          <p:nvPr/>
        </p:nvSpPr>
        <p:spPr>
          <a:xfrm>
            <a:off x="10432200" y="184603"/>
            <a:ext cx="1759797" cy="1107996"/>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Azure Stack HCI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nvGrpSpPr>
          <p:cNvPr id="16" name="Gruppieren 15">
            <a:extLst>
              <a:ext uri="{FF2B5EF4-FFF2-40B4-BE49-F238E27FC236}">
                <a16:creationId xmlns:a16="http://schemas.microsoft.com/office/drawing/2014/main" id="{F4F52E5B-BAC9-421E-9742-A48D22C4DA8B}"/>
              </a:ext>
            </a:extLst>
          </p:cNvPr>
          <p:cNvGrpSpPr/>
          <p:nvPr/>
        </p:nvGrpSpPr>
        <p:grpSpPr>
          <a:xfrm>
            <a:off x="10432200" y="-1"/>
            <a:ext cx="1770236" cy="6869221"/>
            <a:chOff x="10432200" y="-1"/>
            <a:chExt cx="1770236" cy="6869221"/>
          </a:xfrm>
        </p:grpSpPr>
        <p:pic>
          <p:nvPicPr>
            <p:cNvPr id="18" name="Grafik 17">
              <a:extLst>
                <a:ext uri="{FF2B5EF4-FFF2-40B4-BE49-F238E27FC236}">
                  <a16:creationId xmlns:a16="http://schemas.microsoft.com/office/drawing/2014/main" id="{2D27CDB0-ECD7-4693-9D79-C6D7319CD3D7}"/>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9" name="Textfeld 18">
              <a:extLst>
                <a:ext uri="{FF2B5EF4-FFF2-40B4-BE49-F238E27FC236}">
                  <a16:creationId xmlns:a16="http://schemas.microsoft.com/office/drawing/2014/main" id="{38D9D3CA-8B60-4F8A-B87F-74AE4AB0CA98}"/>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21" name="Grafik 20" descr="Ein Bild, das Buch enthält.&#10;&#10;Automatisch generierte Beschreibung">
              <a:extLst>
                <a:ext uri="{FF2B5EF4-FFF2-40B4-BE49-F238E27FC236}">
                  <a16:creationId xmlns:a16="http://schemas.microsoft.com/office/drawing/2014/main" id="{2094A790-5D90-4594-9C32-6C65FE7B25A1}"/>
                </a:ext>
              </a:extLst>
            </p:cNvPr>
            <p:cNvPicPr>
              <a:picLocks noChangeAspect="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22" name="Textfeld 21">
              <a:extLst>
                <a:ext uri="{FF2B5EF4-FFF2-40B4-BE49-F238E27FC236}">
                  <a16:creationId xmlns:a16="http://schemas.microsoft.com/office/drawing/2014/main" id="{5B8B3A5C-D4CB-4030-A84C-43ABB84D5EC8}"/>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23" name="Grafik 22">
              <a:extLst>
                <a:ext uri="{FF2B5EF4-FFF2-40B4-BE49-F238E27FC236}">
                  <a16:creationId xmlns:a16="http://schemas.microsoft.com/office/drawing/2014/main" id="{9E4A7FD3-1887-4055-AF11-61565912D94E}"/>
                </a:ext>
              </a:extLst>
            </p:cNvPr>
            <p:cNvPicPr>
              <a:picLocks noChangeAspect="1"/>
            </p:cNvPicPr>
            <p:nvPr/>
          </p:nvPicPr>
          <p:blipFill rotWithShape="1">
            <a:blip r:embed="rId8">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2253830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E13D802C-4F82-499A-8293-8B56DD679057}"/>
              </a:ext>
            </a:extLst>
          </p:cNvPr>
          <p:cNvSpPr txBox="1"/>
          <p:nvPr/>
        </p:nvSpPr>
        <p:spPr>
          <a:xfrm>
            <a:off x="312666" y="235974"/>
            <a:ext cx="101090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Virtual Afterwork Event ab 17:30 Uhr</a:t>
            </a:r>
          </a:p>
        </p:txBody>
      </p:sp>
      <p:pic>
        <p:nvPicPr>
          <p:cNvPr id="3" name="Grafik 2">
            <a:extLst>
              <a:ext uri="{FF2B5EF4-FFF2-40B4-BE49-F238E27FC236}">
                <a16:creationId xmlns:a16="http://schemas.microsoft.com/office/drawing/2014/main" id="{AF71EB3E-21F7-481A-8875-1D40E3944B48}"/>
              </a:ext>
            </a:extLst>
          </p:cNvPr>
          <p:cNvPicPr>
            <a:picLocks noChangeAspect="1"/>
          </p:cNvPicPr>
          <p:nvPr/>
        </p:nvPicPr>
        <p:blipFill>
          <a:blip r:embed="rId2"/>
          <a:stretch>
            <a:fillRect/>
          </a:stretch>
        </p:blipFill>
        <p:spPr>
          <a:xfrm>
            <a:off x="1660124" y="820749"/>
            <a:ext cx="7398784" cy="3821111"/>
          </a:xfrm>
          <a:prstGeom prst="rect">
            <a:avLst/>
          </a:prstGeom>
        </p:spPr>
      </p:pic>
      <p:sp>
        <p:nvSpPr>
          <p:cNvPr id="16" name="Textfeld 15">
            <a:extLst>
              <a:ext uri="{FF2B5EF4-FFF2-40B4-BE49-F238E27FC236}">
                <a16:creationId xmlns:a16="http://schemas.microsoft.com/office/drawing/2014/main" id="{EEC3DEC0-3870-407B-BFEA-26C1B13BBBBF}"/>
              </a:ext>
            </a:extLst>
          </p:cNvPr>
          <p:cNvSpPr txBox="1"/>
          <p:nvPr/>
        </p:nvSpPr>
        <p:spPr>
          <a:xfrm>
            <a:off x="304967" y="4780511"/>
            <a:ext cx="1010909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Du bist herzlich eingeladen! Event-Code: DXA688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Alle Infos unter </a:t>
            </a:r>
            <a:r>
              <a:rPr kumimoji="0" lang="de-DE" sz="2400" b="1"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unter</a:t>
            </a: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hlinkClick r:id="rId3"/>
              </a:rPr>
              <a:t>https://www.manfredhelber.de/virtual-afterwork-event/</a:t>
            </a:r>
            <a:r>
              <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p:txBody>
      </p:sp>
      <p:sp>
        <p:nvSpPr>
          <p:cNvPr id="10" name="Textfeld 9">
            <a:extLst>
              <a:ext uri="{FF2B5EF4-FFF2-40B4-BE49-F238E27FC236}">
                <a16:creationId xmlns:a16="http://schemas.microsoft.com/office/drawing/2014/main" id="{D6AE25DE-4CD5-4B12-B827-9BE9DE43D0D9}"/>
              </a:ext>
            </a:extLst>
          </p:cNvPr>
          <p:cNvSpPr txBox="1"/>
          <p:nvPr/>
        </p:nvSpPr>
        <p:spPr>
          <a:xfrm>
            <a:off x="10432200" y="184603"/>
            <a:ext cx="1759797" cy="1107996"/>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Azure Stack HCI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nvGrpSpPr>
          <p:cNvPr id="12" name="Gruppieren 11">
            <a:extLst>
              <a:ext uri="{FF2B5EF4-FFF2-40B4-BE49-F238E27FC236}">
                <a16:creationId xmlns:a16="http://schemas.microsoft.com/office/drawing/2014/main" id="{9C525F89-B264-46AF-8229-9B4AB0717A03}"/>
              </a:ext>
            </a:extLst>
          </p:cNvPr>
          <p:cNvGrpSpPr/>
          <p:nvPr/>
        </p:nvGrpSpPr>
        <p:grpSpPr>
          <a:xfrm>
            <a:off x="10432200" y="-1"/>
            <a:ext cx="1770236" cy="6869221"/>
            <a:chOff x="10432200" y="-1"/>
            <a:chExt cx="1770236" cy="6869221"/>
          </a:xfrm>
        </p:grpSpPr>
        <p:pic>
          <p:nvPicPr>
            <p:cNvPr id="15" name="Grafik 14">
              <a:extLst>
                <a:ext uri="{FF2B5EF4-FFF2-40B4-BE49-F238E27FC236}">
                  <a16:creationId xmlns:a16="http://schemas.microsoft.com/office/drawing/2014/main" id="{F9C61A1A-C97E-4A18-8941-E4B7D51530D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7" name="Textfeld 16">
              <a:extLst>
                <a:ext uri="{FF2B5EF4-FFF2-40B4-BE49-F238E27FC236}">
                  <a16:creationId xmlns:a16="http://schemas.microsoft.com/office/drawing/2014/main" id="{EBE09584-9481-4793-83C0-040AC46960B6}"/>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18" name="Grafik 17" descr="Ein Bild, das Buch enthält.&#10;&#10;Automatisch generierte Beschreibung">
              <a:extLst>
                <a:ext uri="{FF2B5EF4-FFF2-40B4-BE49-F238E27FC236}">
                  <a16:creationId xmlns:a16="http://schemas.microsoft.com/office/drawing/2014/main" id="{1A7C4447-814A-439B-8A23-FDFCBCFAFEEB}"/>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9" name="Textfeld 18">
              <a:extLst>
                <a:ext uri="{FF2B5EF4-FFF2-40B4-BE49-F238E27FC236}">
                  <a16:creationId xmlns:a16="http://schemas.microsoft.com/office/drawing/2014/main" id="{D7274667-1A1F-4134-BDA8-7C990B95F4B5}"/>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20" name="Grafik 19">
              <a:extLst>
                <a:ext uri="{FF2B5EF4-FFF2-40B4-BE49-F238E27FC236}">
                  <a16:creationId xmlns:a16="http://schemas.microsoft.com/office/drawing/2014/main" id="{F1A3D829-7AB3-405B-B1D7-7005E7E9AE6F}"/>
                </a:ext>
              </a:extLst>
            </p:cNvPr>
            <p:cNvPicPr>
              <a:picLocks noChangeAspect="1"/>
            </p:cNvPicPr>
            <p:nvPr/>
          </p:nvPicPr>
          <p:blipFill rotWithShape="1">
            <a:blip r:embed="rId6">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192137902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zure Global">
  <a:themeElements>
    <a:clrScheme name="Azure">
      <a:dk1>
        <a:srgbClr val="000000"/>
      </a:dk1>
      <a:lt1>
        <a:srgbClr val="FFFFFF"/>
      </a:lt1>
      <a:dk2>
        <a:srgbClr val="0078D4"/>
      </a:dk2>
      <a:lt2>
        <a:srgbClr val="F2F2F2"/>
      </a:lt2>
      <a:accent1>
        <a:srgbClr val="0078D4"/>
      </a:accent1>
      <a:accent2>
        <a:srgbClr val="50E6FF"/>
      </a:accent2>
      <a:accent3>
        <a:srgbClr val="E6E6E6"/>
      </a:accent3>
      <a:accent4>
        <a:srgbClr val="ACACAC"/>
      </a:accent4>
      <a:accent5>
        <a:srgbClr val="737373"/>
      </a:accent5>
      <a:accent6>
        <a:srgbClr val="243A5E"/>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mplate Starter Blue - April 2019.potx" id="{E0B8D684-B527-4878-B904-C1EC5025E6F1}" vid="{2ADA5319-A5E8-46E4-9069-6102E6C77820}"/>
    </a:ext>
  </a:extLst>
</a:theme>
</file>

<file path=ppt/theme/theme3.xml><?xml version="1.0" encoding="utf-8"?>
<a:theme xmlns:a="http://schemas.openxmlformats.org/drawingml/2006/main" name="OffsetVTI">
  <a:themeElements>
    <a:clrScheme name="Benutzerdefiniert 1">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FFFFFF"/>
      </a:hlink>
      <a:folHlink>
        <a:srgbClr val="FFFFFF"/>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setVTI" id="{17A3166B-76FF-4669-8F6D-D4251AE158D8}" vid="{4532814A-B5F8-4CFD-BC69-A007D492DA47}"/>
    </a:ext>
  </a:extLst>
</a:theme>
</file>

<file path=ppt/theme/theme4.xml><?xml version="1.0" encoding="utf-8"?>
<a:theme xmlns:a="http://schemas.openxmlformats.org/drawingml/2006/main" name="Master Intro">
  <a:themeElements>
    <a:clrScheme name="Benutzerdefiniert 1">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FFFFFF"/>
      </a:hlink>
      <a:folHlink>
        <a:srgbClr val="FFFFFF"/>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setVTI" id="{17A3166B-76FF-4669-8F6D-D4251AE158D8}" vid="{4532814A-B5F8-4CFD-BC69-A007D492DA47}"/>
    </a:ext>
  </a:extLst>
</a:theme>
</file>

<file path=ppt/theme/theme5.xml><?xml version="1.0" encoding="utf-8"?>
<a:theme xmlns:a="http://schemas.openxmlformats.org/drawingml/2006/main" name="1_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6.xml><?xml version="1.0" encoding="utf-8"?>
<a:theme xmlns:a="http://schemas.openxmlformats.org/drawingml/2006/main" name="3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1016A9607455649ACE792F12A31EDF6" ma:contentTypeVersion="10" ma:contentTypeDescription="Ein neues Dokument erstellen." ma:contentTypeScope="" ma:versionID="aac588313adf193e1a679d18f4ec0d7b">
  <xsd:schema xmlns:xsd="http://www.w3.org/2001/XMLSchema" xmlns:xs="http://www.w3.org/2001/XMLSchema" xmlns:p="http://schemas.microsoft.com/office/2006/metadata/properties" xmlns:ns2="6e884cef-f918-4301-aa9c-17056d096122" targetNamespace="http://schemas.microsoft.com/office/2006/metadata/properties" ma:root="true" ma:fieldsID="7352227ed4e5f07ca5080c3ca29c6b17" ns2:_="">
    <xsd:import namespace="6e884cef-f918-4301-aa9c-17056d09612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884cef-f918-4301-aa9c-17056d0961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60520E3-88D8-4CBE-B138-80EFB237CA22}"/>
</file>

<file path=customXml/itemProps2.xml><?xml version="1.0" encoding="utf-8"?>
<ds:datastoreItem xmlns:ds="http://schemas.openxmlformats.org/officeDocument/2006/customXml" ds:itemID="{04EF281D-96C0-4833-B8DB-155B711D3C26}"/>
</file>

<file path=customXml/itemProps3.xml><?xml version="1.0" encoding="utf-8"?>
<ds:datastoreItem xmlns:ds="http://schemas.openxmlformats.org/officeDocument/2006/customXml" ds:itemID="{FCCE0C5B-3F4F-4554-A9AB-D2F48FD308F9}"/>
</file>

<file path=docProps/app.xml><?xml version="1.0" encoding="utf-8"?>
<Properties xmlns="http://schemas.openxmlformats.org/officeDocument/2006/extended-properties" xmlns:vt="http://schemas.openxmlformats.org/officeDocument/2006/docPropsVTypes">
  <TotalTime>0</TotalTime>
  <Words>1748</Words>
  <Application>Microsoft Office PowerPoint</Application>
  <PresentationFormat>Breitbild</PresentationFormat>
  <Paragraphs>458</Paragraphs>
  <Slides>40</Slides>
  <Notes>16</Notes>
  <HiddenSlides>0</HiddenSlides>
  <MMClips>0</MMClips>
  <ScaleCrop>false</ScaleCrop>
  <HeadingPairs>
    <vt:vector size="6" baseType="variant">
      <vt:variant>
        <vt:lpstr>Verwendete Schriftarten</vt:lpstr>
      </vt:variant>
      <vt:variant>
        <vt:i4>14</vt:i4>
      </vt:variant>
      <vt:variant>
        <vt:lpstr>Design</vt:lpstr>
      </vt:variant>
      <vt:variant>
        <vt:i4>6</vt:i4>
      </vt:variant>
      <vt:variant>
        <vt:lpstr>Folientitel</vt:lpstr>
      </vt:variant>
      <vt:variant>
        <vt:i4>40</vt:i4>
      </vt:variant>
    </vt:vector>
  </HeadingPairs>
  <TitlesOfParts>
    <vt:vector size="60" baseType="lpstr">
      <vt:lpstr>Arial</vt:lpstr>
      <vt:lpstr>Calibri</vt:lpstr>
      <vt:lpstr>Calibri Light</vt:lpstr>
      <vt:lpstr>Consolas</vt:lpstr>
      <vt:lpstr>Dante</vt:lpstr>
      <vt:lpstr>Dante (Headings)2</vt:lpstr>
      <vt:lpstr>MetricHPE Light</vt:lpstr>
      <vt:lpstr>Microsoft SegoeUI</vt:lpstr>
      <vt:lpstr>Segoe Print</vt:lpstr>
      <vt:lpstr>Segoe UI</vt:lpstr>
      <vt:lpstr>Segoe UI Semibold</vt:lpstr>
      <vt:lpstr>Segoe UI Semilight</vt:lpstr>
      <vt:lpstr>Wingdings</vt:lpstr>
      <vt:lpstr>Wingdings 2</vt:lpstr>
      <vt:lpstr>Office</vt:lpstr>
      <vt:lpstr>Azure Global</vt:lpstr>
      <vt:lpstr>OffsetVTI</vt:lpstr>
      <vt:lpstr>Master Intro</vt:lpstr>
      <vt:lpstr>1_5-50203_Microsoft_Ignite_Template</vt:lpstr>
      <vt:lpstr>3_Office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2021-06-22T05:36:43Z</dcterms:created>
  <dcterms:modified xsi:type="dcterms:W3CDTF">2021-06-22T05:37:16Z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0x010100C1016A9607455649ACE792F12A31EDF6</vt:lpwstr>
  </property>
</Properties>
</file>